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81" r:id="rId5"/>
    <p:sldId id="274" r:id="rId6"/>
    <p:sldId id="285" r:id="rId7"/>
    <p:sldId id="275" r:id="rId8"/>
    <p:sldId id="259" r:id="rId9"/>
    <p:sldId id="276" r:id="rId10"/>
    <p:sldId id="282" r:id="rId11"/>
    <p:sldId id="283" r:id="rId12"/>
    <p:sldId id="277" r:id="rId13"/>
    <p:sldId id="284" r:id="rId14"/>
    <p:sldId id="278" r:id="rId15"/>
    <p:sldId id="286" r:id="rId16"/>
    <p:sldId id="287" r:id="rId17"/>
    <p:sldId id="288" r:id="rId18"/>
    <p:sldId id="279" r:id="rId19"/>
    <p:sldId id="264" r:id="rId20"/>
    <p:sldId id="280" r:id="rId21"/>
  </p:sldIdLst>
  <p:sldSz cx="18288000" cy="10287000"/>
  <p:notesSz cx="6858000" cy="9144000"/>
  <p:embeddedFontLst>
    <p:embeddedFont>
      <p:font typeface="Alatsi" panose="020B0604020202020204" charset="0"/>
      <p:regular r:id="rId23"/>
    </p:embeddedFont>
    <p:embeddedFont>
      <p:font typeface="Berlin Sans FB" panose="020E0602020502020306" pitchFamily="34" charset="0"/>
      <p:regular r:id="rId24"/>
      <p:bold r:id="rId25"/>
    </p:embeddedFont>
    <p:embeddedFont>
      <p:font typeface="Courier Prim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E95CF-1AC2-4E02-89C8-6CF963798CCE}" v="171" dt="2026-01-16T12:40:55.789"/>
    <p1510:client id="{7C7BB482-4CC1-4B7D-9FBD-3DE41D2AF8DC}" v="278" dt="2026-01-16T12:40:39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jzaj Leon" userId="6792a44e-dd06-4c33-8078-f3123016d862" providerId="ADAL" clId="{BB3A72BB-957A-41C5-BE7F-5C90D119E8DC}"/>
    <pc:docChg chg="undo redo custSel addSld modSld">
      <pc:chgData name="Fejzaj Leon" userId="6792a44e-dd06-4c33-8078-f3123016d862" providerId="ADAL" clId="{BB3A72BB-957A-41C5-BE7F-5C90D119E8DC}" dt="2026-01-16T12:40:39.291" v="288" actId="13926"/>
      <pc:docMkLst>
        <pc:docMk/>
      </pc:docMkLst>
      <pc:sldChg chg="addSp delSp modSp add mod">
        <pc:chgData name="Fejzaj Leon" userId="6792a44e-dd06-4c33-8078-f3123016d862" providerId="ADAL" clId="{BB3A72BB-957A-41C5-BE7F-5C90D119E8DC}" dt="2026-01-16T12:40:26.972" v="285" actId="13926"/>
        <pc:sldMkLst>
          <pc:docMk/>
          <pc:sldMk cId="2866966965" sldId="286"/>
        </pc:sldMkLst>
        <pc:spChg chg="add del mod">
          <ac:chgData name="Fejzaj Leon" userId="6792a44e-dd06-4c33-8078-f3123016d862" providerId="ADAL" clId="{BB3A72BB-957A-41C5-BE7F-5C90D119E8DC}" dt="2026-01-16T10:40:57.984" v="30" actId="478"/>
          <ac:spMkLst>
            <pc:docMk/>
            <pc:sldMk cId="2866966965" sldId="286"/>
            <ac:spMk id="8" creationId="{57A78E40-83BD-846F-07CD-6801750BD2B4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9" creationId="{FC3B8550-9150-F753-3F23-4E900D311693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11" creationId="{8EF426BB-8031-63E7-6E35-EABF18E79382}"/>
          </ac:spMkLst>
        </pc:spChg>
        <pc:spChg chg="add mod">
          <ac:chgData name="Fejzaj Leon" userId="6792a44e-dd06-4c33-8078-f3123016d862" providerId="ADAL" clId="{BB3A72BB-957A-41C5-BE7F-5C90D119E8DC}" dt="2026-01-16T12:11:48.384" v="90" actId="20577"/>
          <ac:spMkLst>
            <pc:docMk/>
            <pc:sldMk cId="2866966965" sldId="286"/>
            <ac:spMk id="12" creationId="{F74DF694-D24E-8D9A-7D54-9F89277250DE}"/>
          </ac:spMkLst>
        </pc:spChg>
        <pc:spChg chg="add mod">
          <ac:chgData name="Fejzaj Leon" userId="6792a44e-dd06-4c33-8078-f3123016d862" providerId="ADAL" clId="{BB3A72BB-957A-41C5-BE7F-5C90D119E8DC}" dt="2026-01-16T12:12:22.070" v="120" actId="20577"/>
          <ac:spMkLst>
            <pc:docMk/>
            <pc:sldMk cId="2866966965" sldId="286"/>
            <ac:spMk id="13" creationId="{E0B479AD-11AE-73EB-A861-F211BC941934}"/>
          </ac:spMkLst>
        </pc:spChg>
        <pc:spChg chg="add mod">
          <ac:chgData name="Fejzaj Leon" userId="6792a44e-dd06-4c33-8078-f3123016d862" providerId="ADAL" clId="{BB3A72BB-957A-41C5-BE7F-5C90D119E8DC}" dt="2026-01-16T12:40:26.972" v="285" actId="13926"/>
          <ac:spMkLst>
            <pc:docMk/>
            <pc:sldMk cId="2866966965" sldId="286"/>
            <ac:spMk id="18" creationId="{F3A1CD67-4174-527E-7CF5-CC0F4F1D1A9F}"/>
          </ac:spMkLst>
        </pc:spChg>
        <pc:spChg chg="add mod">
          <ac:chgData name="Fejzaj Leon" userId="6792a44e-dd06-4c33-8078-f3123016d862" providerId="ADAL" clId="{BB3A72BB-957A-41C5-BE7F-5C90D119E8DC}" dt="2026-01-16T12:39:54.508" v="278" actId="1076"/>
          <ac:spMkLst>
            <pc:docMk/>
            <pc:sldMk cId="2866966965" sldId="286"/>
            <ac:spMk id="19" creationId="{E8B73FC9-A0A8-9824-526A-8D6DEDA4714D}"/>
          </ac:spMkLst>
        </pc:spChg>
        <pc:spChg chg="add mod">
          <ac:chgData name="Fejzaj Leon" userId="6792a44e-dd06-4c33-8078-f3123016d862" providerId="ADAL" clId="{BB3A72BB-957A-41C5-BE7F-5C90D119E8DC}" dt="2026-01-16T12:40:05.689" v="281" actId="1076"/>
          <ac:spMkLst>
            <pc:docMk/>
            <pc:sldMk cId="2866966965" sldId="286"/>
            <ac:spMk id="20" creationId="{F7DD4D01-0E1F-3706-0550-F79AD9B167FE}"/>
          </ac:spMkLst>
        </pc:spChg>
        <pc:spChg chg="mod">
          <ac:chgData name="Fejzaj Leon" userId="6792a44e-dd06-4c33-8078-f3123016d862" providerId="ADAL" clId="{BB3A72BB-957A-41C5-BE7F-5C90D119E8DC}" dt="2026-01-16T10:38:14.813" v="12" actId="1076"/>
          <ac:spMkLst>
            <pc:docMk/>
            <pc:sldMk cId="2866966965" sldId="286"/>
            <ac:spMk id="65" creationId="{4028F5C1-D1D2-CC6D-E113-11BED3315249}"/>
          </ac:spMkLst>
        </pc:spChg>
        <pc:spChg chg="mod">
          <ac:chgData name="Fejzaj Leon" userId="6792a44e-dd06-4c33-8078-f3123016d862" providerId="ADAL" clId="{BB3A72BB-957A-41C5-BE7F-5C90D119E8DC}" dt="2026-01-16T10:37:59.195" v="9" actId="1076"/>
          <ac:spMkLst>
            <pc:docMk/>
            <pc:sldMk cId="2866966965" sldId="286"/>
            <ac:spMk id="68" creationId="{2E72B25F-42F5-7624-D1EC-0CACB492CF65}"/>
          </ac:spMkLst>
        </pc:spChg>
        <pc:grpChg chg="del mod">
          <ac:chgData name="Fejzaj Leon" userId="6792a44e-dd06-4c33-8078-f3123016d862" providerId="ADAL" clId="{BB3A72BB-957A-41C5-BE7F-5C90D119E8DC}" dt="2026-01-16T10:38:11.841" v="11" actId="478"/>
          <ac:grpSpMkLst>
            <pc:docMk/>
            <pc:sldMk cId="2866966965" sldId="286"/>
            <ac:grpSpMk id="61" creationId="{A14C5B36-4B48-B3F6-0736-E9CFF12ACDB4}"/>
          </ac:grpSpMkLst>
        </pc:grpChg>
        <pc:picChg chg="mod">
          <ac:chgData name="Fejzaj Leon" userId="6792a44e-dd06-4c33-8078-f3123016d862" providerId="ADAL" clId="{BB3A72BB-957A-41C5-BE7F-5C90D119E8DC}" dt="2026-01-16T12:39:57.229" v="280" actId="1076"/>
          <ac:picMkLst>
            <pc:docMk/>
            <pc:sldMk cId="2866966965" sldId="286"/>
            <ac:picMk id="3" creationId="{620D838B-93B5-D815-0453-A871AEA7E8E7}"/>
          </ac:picMkLst>
        </pc:picChg>
        <pc:picChg chg="add del mod">
          <ac:chgData name="Fejzaj Leon" userId="6792a44e-dd06-4c33-8078-f3123016d862" providerId="ADAL" clId="{BB3A72BB-957A-41C5-BE7F-5C90D119E8DC}" dt="2026-01-16T10:38:24.669" v="18" actId="478"/>
          <ac:picMkLst>
            <pc:docMk/>
            <pc:sldMk cId="2866966965" sldId="286"/>
            <ac:picMk id="4" creationId="{BEA4BBDF-91DE-FF51-DB36-0363C7929BDA}"/>
          </ac:picMkLst>
        </pc:picChg>
        <pc:picChg chg="add del mod">
          <ac:chgData name="Fejzaj Leon" userId="6792a44e-dd06-4c33-8078-f3123016d862" providerId="ADAL" clId="{BB3A72BB-957A-41C5-BE7F-5C90D119E8DC}" dt="2026-01-16T12:08:56.574" v="79" actId="478"/>
          <ac:picMkLst>
            <pc:docMk/>
            <pc:sldMk cId="2866966965" sldId="286"/>
            <ac:picMk id="6" creationId="{7161295E-9FAB-B916-2D2A-E2EE8C3A598A}"/>
          </ac:picMkLst>
        </pc:picChg>
        <pc:picChg chg="add del mod">
          <ac:chgData name="Fejzaj Leon" userId="6792a44e-dd06-4c33-8078-f3123016d862" providerId="ADAL" clId="{BB3A72BB-957A-41C5-BE7F-5C90D119E8DC}" dt="2026-01-16T12:25:11.064" v="145" actId="478"/>
          <ac:picMkLst>
            <pc:docMk/>
            <pc:sldMk cId="2866966965" sldId="286"/>
            <ac:picMk id="15" creationId="{27AB4027-B240-FEE9-4694-A04C8861BC9D}"/>
          </ac:picMkLst>
        </pc:picChg>
        <pc:picChg chg="add mod">
          <ac:chgData name="Fejzaj Leon" userId="6792a44e-dd06-4c33-8078-f3123016d862" providerId="ADAL" clId="{BB3A72BB-957A-41C5-BE7F-5C90D119E8DC}" dt="2026-01-16T12:25:14.718" v="149" actId="1076"/>
          <ac:picMkLst>
            <pc:docMk/>
            <pc:sldMk cId="2866966965" sldId="286"/>
            <ac:picMk id="17" creationId="{CCE2FB37-9A11-E50E-513A-C206D9C96D55}"/>
          </ac:picMkLst>
        </pc:picChg>
        <pc:picChg chg="del">
          <ac:chgData name="Fejzaj Leon" userId="6792a44e-dd06-4c33-8078-f3123016d862" providerId="ADAL" clId="{BB3A72BB-957A-41C5-BE7F-5C90D119E8DC}" dt="2026-01-16T10:37:35.501" v="2" actId="478"/>
          <ac:picMkLst>
            <pc:docMk/>
            <pc:sldMk cId="2866966965" sldId="286"/>
            <ac:picMk id="60" creationId="{82FDB007-3D62-1D1B-B17A-017B505228DC}"/>
          </ac:picMkLst>
        </pc:picChg>
        <pc:picChg chg="del">
          <ac:chgData name="Fejzaj Leon" userId="6792a44e-dd06-4c33-8078-f3123016d862" providerId="ADAL" clId="{BB3A72BB-957A-41C5-BE7F-5C90D119E8DC}" dt="2026-01-16T10:37:32.417" v="1" actId="478"/>
          <ac:picMkLst>
            <pc:docMk/>
            <pc:sldMk cId="2866966965" sldId="286"/>
            <ac:picMk id="64" creationId="{88176073-3097-0C30-F62E-64AE3C98007B}"/>
          </ac:picMkLst>
        </pc:picChg>
        <pc:cxnChg chg="mod">
          <ac:chgData name="Fejzaj Leon" userId="6792a44e-dd06-4c33-8078-f3123016d862" providerId="ADAL" clId="{BB3A72BB-957A-41C5-BE7F-5C90D119E8DC}" dt="2026-01-16T10:37:55.685" v="8" actId="1076"/>
          <ac:cxnSpMkLst>
            <pc:docMk/>
            <pc:sldMk cId="2866966965" sldId="286"/>
            <ac:cxnSpMk id="67" creationId="{D278B2D2-74FD-1C39-F71D-10CB69036168}"/>
          </ac:cxnSpMkLst>
        </pc:cxnChg>
      </pc:sldChg>
      <pc:sldChg chg="addSp delSp modSp add mod">
        <pc:chgData name="Fejzaj Leon" userId="6792a44e-dd06-4c33-8078-f3123016d862" providerId="ADAL" clId="{BB3A72BB-957A-41C5-BE7F-5C90D119E8DC}" dt="2026-01-16T12:40:34.974" v="287" actId="13926"/>
        <pc:sldMkLst>
          <pc:docMk/>
          <pc:sldMk cId="3743113305" sldId="287"/>
        </pc:sldMkLst>
        <pc:spChg chg="add mod">
          <ac:chgData name="Fejzaj Leon" userId="6792a44e-dd06-4c33-8078-f3123016d862" providerId="ADAL" clId="{BB3A72BB-957A-41C5-BE7F-5C90D119E8DC}" dt="2026-01-16T12:39:33.710" v="270" actId="1076"/>
          <ac:spMkLst>
            <pc:docMk/>
            <pc:sldMk cId="3743113305" sldId="287"/>
            <ac:spMk id="5" creationId="{18520E11-13D3-EDFC-890E-5F2D08EE9322}"/>
          </ac:spMkLst>
        </pc:spChg>
        <pc:spChg chg="add mod">
          <ac:chgData name="Fejzaj Leon" userId="6792a44e-dd06-4c33-8078-f3123016d862" providerId="ADAL" clId="{BB3A72BB-957A-41C5-BE7F-5C90D119E8DC}" dt="2026-01-16T12:40:34.974" v="287" actId="13926"/>
          <ac:spMkLst>
            <pc:docMk/>
            <pc:sldMk cId="3743113305" sldId="287"/>
            <ac:spMk id="7" creationId="{1C518FF1-CE85-1333-20D9-7DB8296D8625}"/>
          </ac:spMkLst>
        </pc:spChg>
        <pc:spChg chg="add mod">
          <ac:chgData name="Fejzaj Leon" userId="6792a44e-dd06-4c33-8078-f3123016d862" providerId="ADAL" clId="{BB3A72BB-957A-41C5-BE7F-5C90D119E8DC}" dt="2026-01-16T12:39:27.349" v="269" actId="1076"/>
          <ac:spMkLst>
            <pc:docMk/>
            <pc:sldMk cId="3743113305" sldId="287"/>
            <ac:spMk id="8" creationId="{1F7246C7-5532-AB16-75DF-8F9E3C3AE601}"/>
          </ac:spMkLst>
        </pc:spChg>
        <pc:spChg chg="mod">
          <ac:chgData name="Fejzaj Leon" userId="6792a44e-dd06-4c33-8078-f3123016d862" providerId="ADAL" clId="{BB3A72BB-957A-41C5-BE7F-5C90D119E8DC}" dt="2026-01-16T12:34:07.255" v="214" actId="1076"/>
          <ac:spMkLst>
            <pc:docMk/>
            <pc:sldMk cId="3743113305" sldId="287"/>
            <ac:spMk id="12" creationId="{B9A81E50-0707-49CE-2492-37517D7B37CF}"/>
          </ac:spMkLst>
        </pc:spChg>
        <pc:spChg chg="mod">
          <ac:chgData name="Fejzaj Leon" userId="6792a44e-dd06-4c33-8078-f3123016d862" providerId="ADAL" clId="{BB3A72BB-957A-41C5-BE7F-5C90D119E8DC}" dt="2026-01-16T12:34:09.723" v="215" actId="1076"/>
          <ac:spMkLst>
            <pc:docMk/>
            <pc:sldMk cId="3743113305" sldId="287"/>
            <ac:spMk id="13" creationId="{E3E3A5CE-EAAC-28B8-32E8-79CE121B27AD}"/>
          </ac:spMkLst>
        </pc:spChg>
        <pc:picChg chg="add mod">
          <ac:chgData name="Fejzaj Leon" userId="6792a44e-dd06-4c33-8078-f3123016d862" providerId="ADAL" clId="{BB3A72BB-957A-41C5-BE7F-5C90D119E8DC}" dt="2026-01-16T12:34:03.021" v="213" actId="14100"/>
          <ac:picMkLst>
            <pc:docMk/>
            <pc:sldMk cId="3743113305" sldId="287"/>
            <ac:picMk id="4" creationId="{D5316452-2AA0-60C6-8478-D1FC20994112}"/>
          </ac:picMkLst>
        </pc:picChg>
        <pc:picChg chg="del">
          <ac:chgData name="Fejzaj Leon" userId="6792a44e-dd06-4c33-8078-f3123016d862" providerId="ADAL" clId="{BB3A72BB-957A-41C5-BE7F-5C90D119E8DC}" dt="2026-01-16T12:33:48.239" v="205" actId="478"/>
          <ac:picMkLst>
            <pc:docMk/>
            <pc:sldMk cId="3743113305" sldId="287"/>
            <ac:picMk id="6" creationId="{1F0543DE-7C85-C5C4-FEBC-F6DE96507AEE}"/>
          </ac:picMkLst>
        </pc:picChg>
      </pc:sldChg>
      <pc:sldChg chg="addSp delSp modSp add mod">
        <pc:chgData name="Fejzaj Leon" userId="6792a44e-dd06-4c33-8078-f3123016d862" providerId="ADAL" clId="{BB3A72BB-957A-41C5-BE7F-5C90D119E8DC}" dt="2026-01-16T12:40:39.291" v="288" actId="13926"/>
        <pc:sldMkLst>
          <pc:docMk/>
          <pc:sldMk cId="3957219324" sldId="288"/>
        </pc:sldMkLst>
        <pc:spChg chg="add mod">
          <ac:chgData name="Fejzaj Leon" userId="6792a44e-dd06-4c33-8078-f3123016d862" providerId="ADAL" clId="{BB3A72BB-957A-41C5-BE7F-5C90D119E8DC}" dt="2026-01-16T12:38:44.402" v="254" actId="1076"/>
          <ac:spMkLst>
            <pc:docMk/>
            <pc:sldMk cId="3957219324" sldId="288"/>
            <ac:spMk id="5" creationId="{886E6A8C-18E8-5B4C-0EED-D55073DBA5D4}"/>
          </ac:spMkLst>
        </pc:spChg>
        <pc:spChg chg="add mod">
          <ac:chgData name="Fejzaj Leon" userId="6792a44e-dd06-4c33-8078-f3123016d862" providerId="ADAL" clId="{BB3A72BB-957A-41C5-BE7F-5C90D119E8DC}" dt="2026-01-16T12:40:39.291" v="288" actId="13926"/>
          <ac:spMkLst>
            <pc:docMk/>
            <pc:sldMk cId="3957219324" sldId="288"/>
            <ac:spMk id="7" creationId="{4B1524AF-AF16-6E43-35FE-00B7D81B6074}"/>
          </ac:spMkLst>
        </pc:spChg>
        <pc:spChg chg="add mod">
          <ac:chgData name="Fejzaj Leon" userId="6792a44e-dd06-4c33-8078-f3123016d862" providerId="ADAL" clId="{BB3A72BB-957A-41C5-BE7F-5C90D119E8DC}" dt="2026-01-16T12:38:48.041" v="255" actId="1076"/>
          <ac:spMkLst>
            <pc:docMk/>
            <pc:sldMk cId="3957219324" sldId="288"/>
            <ac:spMk id="8" creationId="{998BF616-0E6C-BCC4-4166-40C440EE7228}"/>
          </ac:spMkLst>
        </pc:spChg>
        <pc:spChg chg="mod">
          <ac:chgData name="Fejzaj Leon" userId="6792a44e-dd06-4c33-8078-f3123016d862" providerId="ADAL" clId="{BB3A72BB-957A-41C5-BE7F-5C90D119E8DC}" dt="2026-01-16T12:23:21.524" v="135" actId="20577"/>
          <ac:spMkLst>
            <pc:docMk/>
            <pc:sldMk cId="3957219324" sldId="288"/>
            <ac:spMk id="12" creationId="{4CED1A50-76ED-7E91-78D9-D87B351017BE}"/>
          </ac:spMkLst>
        </pc:spChg>
        <pc:spChg chg="mod">
          <ac:chgData name="Fejzaj Leon" userId="6792a44e-dd06-4c33-8078-f3123016d862" providerId="ADAL" clId="{BB3A72BB-957A-41C5-BE7F-5C90D119E8DC}" dt="2026-01-16T12:23:49.281" v="144" actId="14100"/>
          <ac:spMkLst>
            <pc:docMk/>
            <pc:sldMk cId="3957219324" sldId="288"/>
            <ac:spMk id="13" creationId="{92EDF8BE-C4F7-FF33-092A-9B365B9A270B}"/>
          </ac:spMkLst>
        </pc:spChg>
        <pc:picChg chg="mod">
          <ac:chgData name="Fejzaj Leon" userId="6792a44e-dd06-4c33-8078-f3123016d862" providerId="ADAL" clId="{BB3A72BB-957A-41C5-BE7F-5C90D119E8DC}" dt="2026-01-16T12:38:04.016" v="232" actId="1076"/>
          <ac:picMkLst>
            <pc:docMk/>
            <pc:sldMk cId="3957219324" sldId="288"/>
            <ac:picMk id="3" creationId="{B27E9FE7-D2D1-CA4B-CFC0-FCC8B5CC060C}"/>
          </ac:picMkLst>
        </pc:picChg>
        <pc:picChg chg="add mod">
          <ac:chgData name="Fejzaj Leon" userId="6792a44e-dd06-4c33-8078-f3123016d862" providerId="ADAL" clId="{BB3A72BB-957A-41C5-BE7F-5C90D119E8DC}" dt="2026-01-16T12:37:17.537" v="221" actId="1076"/>
          <ac:picMkLst>
            <pc:docMk/>
            <pc:sldMk cId="3957219324" sldId="288"/>
            <ac:picMk id="4" creationId="{214854B6-0469-D016-B613-84FCA623E8FE}"/>
          </ac:picMkLst>
        </pc:picChg>
        <pc:picChg chg="del">
          <ac:chgData name="Fejzaj Leon" userId="6792a44e-dd06-4c33-8078-f3123016d862" providerId="ADAL" clId="{BB3A72BB-957A-41C5-BE7F-5C90D119E8DC}" dt="2026-01-16T12:22:54.947" v="122" actId="478"/>
          <ac:picMkLst>
            <pc:docMk/>
            <pc:sldMk cId="3957219324" sldId="288"/>
            <ac:picMk id="6" creationId="{3D203647-D597-C8AC-5015-40F43A069023}"/>
          </ac:picMkLst>
        </pc:picChg>
      </pc:sldChg>
    </pc:docChg>
  </pc:docChgLst>
  <pc:docChgLst>
    <pc:chgData name="Magliani Lorenzo" userId="b041e080-6759-4d02-9305-27016ef34672" providerId="ADAL" clId="{99B05CDB-4268-4904-9384-4C83CAEFE930}"/>
    <pc:docChg chg="undo custSel addSld delSld modSld sldOrd">
      <pc:chgData name="Magliani Lorenzo" userId="b041e080-6759-4d02-9305-27016ef34672" providerId="ADAL" clId="{99B05CDB-4268-4904-9384-4C83CAEFE930}" dt="2026-01-16T12:40:55.789" v="1945"/>
      <pc:docMkLst>
        <pc:docMk/>
      </pc:docMkLst>
      <pc:sldChg chg="addSp delSp modSp mod">
        <pc:chgData name="Magliani Lorenzo" userId="b041e080-6759-4d02-9305-27016ef34672" providerId="ADAL" clId="{99B05CDB-4268-4904-9384-4C83CAEFE930}" dt="2026-01-16T12:40:55.789" v="1945"/>
        <pc:sldMkLst>
          <pc:docMk/>
          <pc:sldMk cId="0" sldId="256"/>
        </pc:sldMkLst>
        <pc:spChg chg="mod">
          <ac:chgData name="Magliani Lorenzo" userId="b041e080-6759-4d02-9305-27016ef34672" providerId="ADAL" clId="{99B05CDB-4268-4904-9384-4C83CAEFE930}" dt="2026-01-16T12:40:55.789" v="1945"/>
          <ac:spMkLst>
            <pc:docMk/>
            <pc:sldMk cId="0" sldId="256"/>
            <ac:spMk id="2" creationId="{6121C0DD-6884-E5BD-37E2-ACA6984C11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6" creationId="{00000000-0000-0000-0000-000000000000}"/>
          </ac:spMkLst>
        </pc:spChg>
        <pc:spChg chg="add del">
          <ac:chgData name="Magliani Lorenzo" userId="b041e080-6759-4d02-9305-27016ef34672" providerId="ADAL" clId="{99B05CDB-4268-4904-9384-4C83CAEFE930}" dt="2026-01-15T14:30:41.271" v="83" actId="478"/>
          <ac:spMkLst>
            <pc:docMk/>
            <pc:sldMk cId="0" sldId="256"/>
            <ac:spMk id="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8" creationId="{00000000-0000-0000-0000-000000000000}"/>
          </ac:spMkLst>
        </pc:spChg>
        <pc:cxnChg chg="mod">
          <ac:chgData name="Magliani Lorenzo" userId="b041e080-6759-4d02-9305-27016ef34672" providerId="ADAL" clId="{99B05CDB-4268-4904-9384-4C83CAEFE930}" dt="2026-01-16T07:08:32.190" v="496" actId="1037"/>
          <ac:cxnSpMkLst>
            <pc:docMk/>
            <pc:sldMk cId="0" sldId="256"/>
            <ac:cxnSpMk id="45" creationId="{00000000-0000-0000-0000-000000000000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12:40:50.639" v="1944"/>
        <pc:sldMkLst>
          <pc:docMk/>
          <pc:sldMk cId="0" sldId="257"/>
        </pc:sldMkLst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2" creationId="{7ABC4E26-884C-1B0A-7C36-E217E0F4F9F9}"/>
          </ac:spMkLst>
        </pc:spChg>
        <pc:spChg chg="mod">
          <ac:chgData name="Magliani Lorenzo" userId="b041e080-6759-4d02-9305-27016ef34672" providerId="ADAL" clId="{99B05CDB-4268-4904-9384-4C83CAEFE930}" dt="2026-01-16T12:40:50.639" v="1944"/>
          <ac:spMkLst>
            <pc:docMk/>
            <pc:sldMk cId="0" sldId="257"/>
            <ac:spMk id="3" creationId="{DC106EB3-D23F-6A78-8F3C-4429652EAAC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55" creationId="{00000000-0000-0000-0000-000000000000}"/>
          </ac:spMkLst>
        </pc:spChg>
      </pc:sldChg>
      <pc:sldChg chg="delSp modSp mod">
        <pc:chgData name="Magliani Lorenzo" userId="b041e080-6759-4d02-9305-27016ef34672" providerId="ADAL" clId="{99B05CDB-4268-4904-9384-4C83CAEFE930}" dt="2026-01-16T12:40:47.031" v="1943" actId="207"/>
        <pc:sldMkLst>
          <pc:docMk/>
          <pc:sldMk cId="0" sldId="258"/>
        </pc:sldMkLst>
        <pc:spChg chg="mod">
          <ac:chgData name="Magliani Lorenzo" userId="b041e080-6759-4d02-9305-27016ef34672" providerId="ADAL" clId="{99B05CDB-4268-4904-9384-4C83CAEFE930}" dt="2026-01-16T12:40:47.031" v="1943" actId="207"/>
          <ac:spMkLst>
            <pc:docMk/>
            <pc:sldMk cId="0" sldId="258"/>
            <ac:spMk id="2" creationId="{6F5EAC12-E382-CF06-FEF1-A5CACAE3FF9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5" creationId="{00000000-0000-0000-0000-000000000000}"/>
          </ac:spMkLst>
        </pc:spChg>
        <pc:spChg chg="del">
          <ac:chgData name="Magliani Lorenzo" userId="b041e080-6759-4d02-9305-27016ef34672" providerId="ADAL" clId="{99B05CDB-4268-4904-9384-4C83CAEFE930}" dt="2026-01-15T14:55:38.823" v="307" actId="478"/>
          <ac:spMkLst>
            <pc:docMk/>
            <pc:sldMk cId="0" sldId="258"/>
            <ac:spMk id="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8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09:42.240" v="501" actId="14100"/>
          <ac:picMkLst>
            <pc:docMk/>
            <pc:sldMk cId="0" sldId="258"/>
            <ac:picMk id="64" creationId="{00000000-0000-0000-0000-000000000000}"/>
          </ac:picMkLst>
        </pc:picChg>
      </pc:sldChg>
      <pc:sldChg chg="addSp delSp modSp mod ord">
        <pc:chgData name="Magliani Lorenzo" userId="b041e080-6759-4d02-9305-27016ef34672" providerId="ADAL" clId="{99B05CDB-4268-4904-9384-4C83CAEFE930}" dt="2026-01-16T12:40:00.135" v="1933"/>
        <pc:sldMkLst>
          <pc:docMk/>
          <pc:sldMk cId="0" sldId="259"/>
        </pc:sldMkLst>
        <pc:spChg chg="mod">
          <ac:chgData name="Magliani Lorenzo" userId="b041e080-6759-4d02-9305-27016ef34672" providerId="ADAL" clId="{99B05CDB-4268-4904-9384-4C83CAEFE930}" dt="2026-01-16T12:40:00.135" v="1933"/>
          <ac:spMkLst>
            <pc:docMk/>
            <pc:sldMk cId="0" sldId="259"/>
            <ac:spMk id="2" creationId="{981E8850-2246-268D-CC9E-59ED359212DB}"/>
          </ac:spMkLst>
        </pc:spChg>
        <pc:spChg chg="del mod">
          <ac:chgData name="Magliani Lorenzo" userId="b041e080-6759-4d02-9305-27016ef34672" providerId="ADAL" clId="{99B05CDB-4268-4904-9384-4C83CAEFE930}" dt="2026-01-16T10:04:23.128" v="1877" actId="478"/>
          <ac:spMkLst>
            <pc:docMk/>
            <pc:sldMk cId="0" sldId="259"/>
            <ac:spMk id="76" creationId="{00000000-0000-0000-0000-000000000000}"/>
          </ac:spMkLst>
        </pc:spChg>
        <pc:spChg chg="del mod">
          <ac:chgData name="Magliani Lorenzo" userId="b041e080-6759-4d02-9305-27016ef34672" providerId="ADAL" clId="{99B05CDB-4268-4904-9384-4C83CAEFE930}" dt="2026-01-16T10:04:40.662" v="1881" actId="478"/>
          <ac:spMkLst>
            <pc:docMk/>
            <pc:sldMk cId="0" sldId="259"/>
            <ac:spMk id="7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4:52.649" v="1882" actId="732"/>
          <ac:picMkLst>
            <pc:docMk/>
            <pc:sldMk cId="0" sldId="259"/>
            <ac:picMk id="73" creationId="{00000000-0000-0000-0000-000000000000}"/>
          </ac:picMkLst>
        </pc:picChg>
        <pc:picChg chg="del mod">
          <ac:chgData name="Magliani Lorenzo" userId="b041e080-6759-4d02-9305-27016ef34672" providerId="ADAL" clId="{99B05CDB-4268-4904-9384-4C83CAEFE930}" dt="2026-01-15T15:29:37.314" v="468" actId="478"/>
          <ac:picMkLst>
            <pc:docMk/>
            <pc:sldMk cId="0" sldId="259"/>
            <ac:picMk id="75" creationId="{00000000-0000-0000-0000-000000000000}"/>
          </ac:picMkLst>
        </pc:picChg>
        <pc:picChg chg="add mod">
          <ac:chgData name="Magliani Lorenzo" userId="b041e080-6759-4d02-9305-27016ef34672" providerId="ADAL" clId="{99B05CDB-4268-4904-9384-4C83CAEFE930}" dt="2026-01-16T10:11:33.815" v="1888" actId="1076"/>
          <ac:picMkLst>
            <pc:docMk/>
            <pc:sldMk cId="0" sldId="259"/>
            <ac:picMk id="4098" creationId="{C78DF764-3FC1-E044-C4CC-EC80B8944E66}"/>
          </ac:picMkLst>
        </pc:picChg>
        <pc:cxnChg chg="mod">
          <ac:chgData name="Magliani Lorenzo" userId="b041e080-6759-4d02-9305-27016ef34672" providerId="ADAL" clId="{99B05CDB-4268-4904-9384-4C83CAEFE930}" dt="2026-01-16T10:11:24.646" v="1887" actId="1076"/>
          <ac:cxnSpMkLst>
            <pc:docMk/>
            <pc:sldMk cId="0" sldId="259"/>
            <ac:cxnSpMk id="77" creationId="{00000000-0000-0000-0000-000000000000}"/>
          </ac:cxnSpMkLst>
        </pc:cxnChg>
      </pc:sldChg>
      <pc:sldChg chg="modSp del mod">
        <pc:chgData name="Magliani Lorenzo" userId="b041e080-6759-4d02-9305-27016ef34672" providerId="ADAL" clId="{99B05CDB-4268-4904-9384-4C83CAEFE930}" dt="2026-01-16T12:35:46.317" v="1889" actId="47"/>
        <pc:sldMkLst>
          <pc:docMk/>
          <pc:sldMk cId="0" sldId="26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2" creationId="{5E696F6B-3B20-7640-8FBF-326FCD348B9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100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2:08.092" v="542" actId="1076"/>
          <ac:picMkLst>
            <pc:docMk/>
            <pc:sldMk cId="0" sldId="260"/>
            <ac:picMk id="92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47.610" v="1890" actId="47"/>
        <pc:sldMkLst>
          <pc:docMk/>
          <pc:sldMk cId="0" sldId="26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2" creationId="{99F345CD-B4D3-CDE4-341E-301DAF0EFE3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3" creationId="{00000000-0000-0000-0000-000000000000}"/>
          </ac:spMkLst>
        </pc:spChg>
      </pc:sldChg>
      <pc:sldChg chg="delSp modSp del mod">
        <pc:chgData name="Magliani Lorenzo" userId="b041e080-6759-4d02-9305-27016ef34672" providerId="ADAL" clId="{99B05CDB-4268-4904-9384-4C83CAEFE930}" dt="2026-01-16T12:35:51.181" v="1891" actId="47"/>
        <pc:sldMkLst>
          <pc:docMk/>
          <pc:sldMk cId="0" sldId="26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2" creationId="{9917F042-1C04-B956-E556-B9E7E1789D6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5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1:47.406" v="540" actId="1076"/>
          <ac:picMkLst>
            <pc:docMk/>
            <pc:sldMk cId="0" sldId="262"/>
            <ac:picMk id="11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0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1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2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2.558" v="1892" actId="47"/>
        <pc:sldMkLst>
          <pc:docMk/>
          <pc:sldMk cId="0" sldId="26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2" creationId="{0E9E1A3F-0000-EA0F-95A3-C5B437B7A7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1" creationId="{00000000-0000-0000-0000-000000000000}"/>
          </ac:spMkLst>
        </pc:spChg>
      </pc:sldChg>
      <pc:sldChg chg="delSp modSp mod ord">
        <pc:chgData name="Magliani Lorenzo" userId="b041e080-6759-4d02-9305-27016ef34672" providerId="ADAL" clId="{99B05CDB-4268-4904-9384-4C83CAEFE930}" dt="2026-01-16T12:36:15.498" v="1907" actId="20577"/>
        <pc:sldMkLst>
          <pc:docMk/>
          <pc:sldMk cId="0" sldId="264"/>
        </pc:sldMkLst>
        <pc:spChg chg="mod">
          <ac:chgData name="Magliani Lorenzo" userId="b041e080-6759-4d02-9305-27016ef34672" providerId="ADAL" clId="{99B05CDB-4268-4904-9384-4C83CAEFE930}" dt="2026-01-16T12:36:15.498" v="1907" actId="20577"/>
          <ac:spMkLst>
            <pc:docMk/>
            <pc:sldMk cId="0" sldId="264"/>
            <ac:spMk id="2" creationId="{316DD3F9-2C50-48C4-98E0-AFBB602CBB24}"/>
          </ac:spMkLst>
        </pc:spChg>
        <pc:spChg chg="mod">
          <ac:chgData name="Magliani Lorenzo" userId="b041e080-6759-4d02-9305-27016ef34672" providerId="ADAL" clId="{99B05CDB-4268-4904-9384-4C83CAEFE930}" dt="2026-01-16T10:01:54.828" v="1789" actId="14100"/>
          <ac:spMkLst>
            <pc:docMk/>
            <pc:sldMk cId="0" sldId="264"/>
            <ac:spMk id="1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36.765" v="1803" actId="20577"/>
          <ac:spMkLst>
            <pc:docMk/>
            <pc:sldMk cId="0" sldId="264"/>
            <ac:spMk id="1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42.605" v="1816" actId="20577"/>
          <ac:spMkLst>
            <pc:docMk/>
            <pc:sldMk cId="0" sldId="264"/>
            <ac:spMk id="1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0.160" v="1829" actId="20577"/>
          <ac:spMkLst>
            <pc:docMk/>
            <pc:sldMk cId="0" sldId="264"/>
            <ac:spMk id="15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7.472" v="1845" actId="20577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1.052" v="1861" actId="20577"/>
          <ac:spMkLst>
            <pc:docMk/>
            <pc:sldMk cId="0" sldId="264"/>
            <ac:spMk id="1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7.271" v="1874" actId="20577"/>
          <ac:spMkLst>
            <pc:docMk/>
            <pc:sldMk cId="0" sldId="264"/>
            <ac:spMk id="15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2:11.131" v="1790" actId="732"/>
          <ac:picMkLst>
            <pc:docMk/>
            <pc:sldMk cId="0" sldId="264"/>
            <ac:picMk id="146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9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50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4.185" v="1893" actId="47"/>
        <pc:sldMkLst>
          <pc:docMk/>
          <pc:sldMk cId="0" sldId="265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2" creationId="{EB126319-CD24-DB34-42A7-117B941C0B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1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5T13:50:31.928" v="15" actId="1035"/>
          <ac:picMkLst>
            <pc:docMk/>
            <pc:sldMk cId="0" sldId="265"/>
            <ac:picMk id="163" creationId="{00000000-0000-0000-0000-000000000000}"/>
          </ac:picMkLst>
        </pc:picChg>
        <pc:picChg chg="mod">
          <ac:chgData name="Magliani Lorenzo" userId="b041e080-6759-4d02-9305-27016ef34672" providerId="ADAL" clId="{99B05CDB-4268-4904-9384-4C83CAEFE930}" dt="2026-01-15T13:49:42.594" v="4" actId="14100"/>
          <ac:picMkLst>
            <pc:docMk/>
            <pc:sldMk cId="0" sldId="265"/>
            <ac:picMk id="167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5.664" v="1894" actId="47"/>
        <pc:sldMkLst>
          <pc:docMk/>
          <pc:sldMk cId="0" sldId="26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2" creationId="{27DB4CD8-5C36-C703-22F4-64CF888624A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90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5:58.219" v="1895" actId="47"/>
        <pc:sldMkLst>
          <pc:docMk/>
          <pc:sldMk cId="0" sldId="267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2" creationId="{2CFCF581-0B35-9AC3-241F-FB86DEB1797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9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5:59.915" v="1896" actId="47"/>
        <pc:sldMkLst>
          <pc:docMk/>
          <pc:sldMk cId="0" sldId="26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" creationId="{396BA776-DE4A-049B-AF98-C973CA75276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12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1.625" v="1897" actId="47"/>
        <pc:sldMkLst>
          <pc:docMk/>
          <pc:sldMk cId="0" sldId="269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1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5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3.037" v="1898" actId="47"/>
        <pc:sldMkLst>
          <pc:docMk/>
          <pc:sldMk cId="0" sldId="27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" creationId="{6036B8A6-BE7E-2ABD-7816-82F49D51689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6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3.737" v="1899" actId="47"/>
        <pc:sldMkLst>
          <pc:docMk/>
          <pc:sldMk cId="0" sldId="27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" creationId="{8A0FD089-5BC3-7B0A-7079-B4C7D9CC6AF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1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5.634" v="1900" actId="47"/>
        <pc:sldMkLst>
          <pc:docMk/>
          <pc:sldMk cId="0" sldId="27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2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38" creationId="{00000000-0000-0000-0000-000000000000}"/>
          </ac:spMkLst>
        </pc:spChg>
        <pc:grpChg chg="mod">
          <ac:chgData name="Magliani Lorenzo" userId="b041e080-6759-4d02-9305-27016ef34672" providerId="ADAL" clId="{99B05CDB-4268-4904-9384-4C83CAEFE930}" dt="2026-01-16T07:28:30.341" v="615" actId="1076"/>
          <ac:grpSpMkLst>
            <pc:docMk/>
            <pc:sldMk cId="0" sldId="272"/>
            <ac:grpSpMk id="299" creationId="{00000000-0000-0000-0000-000000000000}"/>
          </ac:grpSpMkLst>
        </pc:grpChg>
      </pc:sldChg>
      <pc:sldChg chg="modSp del mod">
        <pc:chgData name="Magliani Lorenzo" userId="b041e080-6759-4d02-9305-27016ef34672" providerId="ADAL" clId="{99B05CDB-4268-4904-9384-4C83CAEFE930}" dt="2026-01-16T12:36:06.484" v="1901" actId="47"/>
        <pc:sldMkLst>
          <pc:docMk/>
          <pc:sldMk cId="0" sldId="27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2" creationId="{AE51177C-D294-32EB-158C-69FA08A054F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5" creationId="{00000000-0000-0000-0000-000000000000}"/>
          </ac:spMkLst>
        </pc:spChg>
      </pc:sldChg>
      <pc:sldChg chg="modSp add mod">
        <pc:chgData name="Magliani Lorenzo" userId="b041e080-6759-4d02-9305-27016ef34672" providerId="ADAL" clId="{99B05CDB-4268-4904-9384-4C83CAEFE930}" dt="2026-01-16T12:40:19.671" v="1938" actId="207"/>
        <pc:sldMkLst>
          <pc:docMk/>
          <pc:sldMk cId="1634176887" sldId="274"/>
        </pc:sldMkLst>
        <pc:spChg chg="mod">
          <ac:chgData name="Magliani Lorenzo" userId="b041e080-6759-4d02-9305-27016ef34672" providerId="ADAL" clId="{99B05CDB-4268-4904-9384-4C83CAEFE930}" dt="2026-01-16T12:40:19.671" v="1938" actId="207"/>
          <ac:spMkLst>
            <pc:docMk/>
            <pc:sldMk cId="1634176887" sldId="274"/>
            <ac:spMk id="2" creationId="{6E864D32-11EF-6E29-EACB-BAB1BA4EF26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2" creationId="{A24E9304-7631-D028-3D1A-64C8BDE6E1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3" creationId="{6B9619EA-15C7-6144-85E4-A773D344EB2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5" creationId="{49316844-9248-BED0-4AA3-3C08C5D808B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8" creationId="{31AFA5B6-60D2-38C6-6534-2E04FC616085}"/>
          </ac:spMkLst>
        </pc:spChg>
      </pc:sldChg>
      <pc:sldChg chg="new del">
        <pc:chgData name="Magliani Lorenzo" userId="b041e080-6759-4d02-9305-27016ef34672" providerId="ADAL" clId="{99B05CDB-4268-4904-9384-4C83CAEFE930}" dt="2026-01-15T14:57:34.968" v="321" actId="47"/>
        <pc:sldMkLst>
          <pc:docMk/>
          <pc:sldMk cId="3210710107" sldId="274"/>
        </pc:sldMkLst>
      </pc:sldChg>
      <pc:sldChg chg="modSp add mod">
        <pc:chgData name="Magliani Lorenzo" userId="b041e080-6759-4d02-9305-27016ef34672" providerId="ADAL" clId="{99B05CDB-4268-4904-9384-4C83CAEFE930}" dt="2026-01-16T12:40:08.122" v="1935" actId="207"/>
        <pc:sldMkLst>
          <pc:docMk/>
          <pc:sldMk cId="2455786937" sldId="275"/>
        </pc:sldMkLst>
        <pc:spChg chg="mod">
          <ac:chgData name="Magliani Lorenzo" userId="b041e080-6759-4d02-9305-27016ef34672" providerId="ADAL" clId="{99B05CDB-4268-4904-9384-4C83CAEFE930}" dt="2026-01-16T12:40:08.122" v="1935" actId="207"/>
          <ac:spMkLst>
            <pc:docMk/>
            <pc:sldMk cId="2455786937" sldId="275"/>
            <ac:spMk id="2" creationId="{7857EDF0-8C6C-5498-4602-B113E1266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2" creationId="{246B4617-D350-5DC0-08CB-3AEB7566E18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3" creationId="{B414802B-4D8E-79A8-D5AD-14FCE3C5B2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5" creationId="{4703A083-33BA-5FA7-384F-010EE6FC60B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8" creationId="{18BD176E-9FE5-F227-9D5E-4B8791F6417D}"/>
          </ac:spMkLst>
        </pc:spChg>
      </pc:sldChg>
      <pc:sldChg chg="modSp add mod">
        <pc:chgData name="Magliani Lorenzo" userId="b041e080-6759-4d02-9305-27016ef34672" providerId="ADAL" clId="{99B05CDB-4268-4904-9384-4C83CAEFE930}" dt="2026-01-16T12:39:51.506" v="1932" actId="207"/>
        <pc:sldMkLst>
          <pc:docMk/>
          <pc:sldMk cId="2176552703" sldId="276"/>
        </pc:sldMkLst>
        <pc:spChg chg="mod">
          <ac:chgData name="Magliani Lorenzo" userId="b041e080-6759-4d02-9305-27016ef34672" providerId="ADAL" clId="{99B05CDB-4268-4904-9384-4C83CAEFE930}" dt="2026-01-16T12:39:51.506" v="1932" actId="207"/>
          <ac:spMkLst>
            <pc:docMk/>
            <pc:sldMk cId="2176552703" sldId="276"/>
            <ac:spMk id="2" creationId="{7ECA0CF4-117B-589C-D3D3-DB16B2F8D6B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2" creationId="{0264750F-977A-B24D-2417-014ABF88477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3" creationId="{A2C62D6B-3390-F590-0E30-C2C58F7E031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5" creationId="{7E32CD37-5573-293C-C6A2-8187EE00BA2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8" creationId="{4B9A0AEC-9B64-DDFE-1DAC-EAD1C091E65B}"/>
          </ac:spMkLst>
        </pc:spChg>
      </pc:sldChg>
      <pc:sldChg chg="modSp add mod">
        <pc:chgData name="Magliani Lorenzo" userId="b041e080-6759-4d02-9305-27016ef34672" providerId="ADAL" clId="{99B05CDB-4268-4904-9384-4C83CAEFE930}" dt="2026-01-16T12:39:15.191" v="1928" actId="207"/>
        <pc:sldMkLst>
          <pc:docMk/>
          <pc:sldMk cId="2803969269" sldId="277"/>
        </pc:sldMkLst>
        <pc:spChg chg="mod">
          <ac:chgData name="Magliani Lorenzo" userId="b041e080-6759-4d02-9305-27016ef34672" providerId="ADAL" clId="{99B05CDB-4268-4904-9384-4C83CAEFE930}" dt="2026-01-16T12:39:15.191" v="1928" actId="207"/>
          <ac:spMkLst>
            <pc:docMk/>
            <pc:sldMk cId="2803969269" sldId="277"/>
            <ac:spMk id="2" creationId="{F3673D7C-6767-A703-AC49-AD6C8F6B240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2" creationId="{60A50FA5-8B07-4B13-921F-6B08A0D9624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3" creationId="{86278AD4-DDA7-1410-57E1-0A625457D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5" creationId="{1F04BF4C-F610-9E37-CF6E-5CA92A222A2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8" creationId="{496BD41D-CCD7-0BC7-1CBC-9EEFD9FC7282}"/>
          </ac:spMkLst>
        </pc:spChg>
      </pc:sldChg>
      <pc:sldChg chg="modSp add mod">
        <pc:chgData name="Magliani Lorenzo" userId="b041e080-6759-4d02-9305-27016ef34672" providerId="ADAL" clId="{99B05CDB-4268-4904-9384-4C83CAEFE930}" dt="2026-01-16T12:38:52.862" v="1925" actId="207"/>
        <pc:sldMkLst>
          <pc:docMk/>
          <pc:sldMk cId="107303379" sldId="278"/>
        </pc:sldMkLst>
        <pc:spChg chg="mod">
          <ac:chgData name="Magliani Lorenzo" userId="b041e080-6759-4d02-9305-27016ef34672" providerId="ADAL" clId="{99B05CDB-4268-4904-9384-4C83CAEFE930}" dt="2026-01-16T12:38:52.862" v="1925" actId="207"/>
          <ac:spMkLst>
            <pc:docMk/>
            <pc:sldMk cId="107303379" sldId="278"/>
            <ac:spMk id="2" creationId="{D677D08E-44A4-9B34-3FE0-9BBAF5183B4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2" creationId="{85BEC1D5-C447-923F-4028-5877BBBA1C8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3" creationId="{17D621C7-286A-95CB-D861-5AD204A78F2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5" creationId="{EFC3606D-F2D5-0FAC-1A7F-3BF4E886BF6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8" creationId="{A22FB79F-E997-1527-0EEC-E403A21E4E93}"/>
          </ac:spMkLst>
        </pc:spChg>
      </pc:sldChg>
      <pc:sldChg chg="modSp add mod">
        <pc:chgData name="Magliani Lorenzo" userId="b041e080-6759-4d02-9305-27016ef34672" providerId="ADAL" clId="{99B05CDB-4268-4904-9384-4C83CAEFE930}" dt="2026-01-16T12:36:37.582" v="1909" actId="207"/>
        <pc:sldMkLst>
          <pc:docMk/>
          <pc:sldMk cId="1280962565" sldId="279"/>
        </pc:sldMkLst>
        <pc:spChg chg="mod">
          <ac:chgData name="Magliani Lorenzo" userId="b041e080-6759-4d02-9305-27016ef34672" providerId="ADAL" clId="{99B05CDB-4268-4904-9384-4C83CAEFE930}" dt="2026-01-16T12:36:37.582" v="1909" actId="207"/>
          <ac:spMkLst>
            <pc:docMk/>
            <pc:sldMk cId="1280962565" sldId="279"/>
            <ac:spMk id="2" creationId="{E65E714E-065C-21BF-0486-D8589BFAA6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2" creationId="{25788014-F2C0-C68C-78B9-9619DEA0F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3" creationId="{5676DF35-E80B-9198-52F5-3CBE6C18EA3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5" creationId="{8C19D22A-4626-1F8B-F62D-00E908B4FAC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8" creationId="{E7769C1A-1CD1-3E3C-A1FB-39B2AAF1E4AB}"/>
          </ac:spMkLst>
        </pc:spChg>
      </pc:sldChg>
      <pc:sldChg chg="delSp modSp add mod">
        <pc:chgData name="Magliani Lorenzo" userId="b041e080-6759-4d02-9305-27016ef34672" providerId="ADAL" clId="{99B05CDB-4268-4904-9384-4C83CAEFE930}" dt="2026-01-16T12:36:11.209" v="1904" actId="20577"/>
        <pc:sldMkLst>
          <pc:docMk/>
          <pc:sldMk cId="3462961922" sldId="280"/>
        </pc:sldMkLst>
        <pc:spChg chg="mod">
          <ac:chgData name="Magliani Lorenzo" userId="b041e080-6759-4d02-9305-27016ef34672" providerId="ADAL" clId="{99B05CDB-4268-4904-9384-4C83CAEFE930}" dt="2026-01-16T12:36:11.209" v="1904" actId="20577"/>
          <ac:spMkLst>
            <pc:docMk/>
            <pc:sldMk cId="3462961922" sldId="280"/>
            <ac:spMk id="2" creationId="{D82A8FED-51C2-FCD8-F34B-605FC2B609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2" creationId="{78440048-85B4-C867-E109-B7B5ED78672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3" creationId="{4FEAC1B0-85D8-B6AB-4DBE-DEDF2177732B}"/>
          </ac:spMkLst>
        </pc:spChg>
        <pc:spChg chg="mod">
          <ac:chgData name="Magliani Lorenzo" userId="b041e080-6759-4d02-9305-27016ef34672" providerId="ADAL" clId="{99B05CDB-4268-4904-9384-4C83CAEFE930}" dt="2026-01-16T10:00:35.466" v="1747" actId="1076"/>
          <ac:spMkLst>
            <pc:docMk/>
            <pc:sldMk cId="3462961922" sldId="280"/>
            <ac:spMk id="65" creationId="{254483CC-6AB3-6E98-6D13-9D2608500A83}"/>
          </ac:spMkLst>
        </pc:spChg>
        <pc:spChg chg="del mod">
          <ac:chgData name="Magliani Lorenzo" userId="b041e080-6759-4d02-9305-27016ef34672" providerId="ADAL" clId="{99B05CDB-4268-4904-9384-4C83CAEFE930}" dt="2026-01-16T09:59:50.832" v="1699" actId="478"/>
          <ac:spMkLst>
            <pc:docMk/>
            <pc:sldMk cId="3462961922" sldId="280"/>
            <ac:spMk id="68" creationId="{B5115642-2D5B-E257-F73E-1714222896D8}"/>
          </ac:spMkLst>
        </pc:spChg>
        <pc:cxnChg chg="del">
          <ac:chgData name="Magliani Lorenzo" userId="b041e080-6759-4d02-9305-27016ef34672" providerId="ADAL" clId="{99B05CDB-4268-4904-9384-4C83CAEFE930}" dt="2026-01-16T09:59:48.438" v="1698" actId="478"/>
          <ac:cxnSpMkLst>
            <pc:docMk/>
            <pc:sldMk cId="3462961922" sldId="280"/>
            <ac:cxnSpMk id="67" creationId="{AEBF9F8E-978D-6383-E5B3-24D57D6BCF49}"/>
          </ac:cxnSpMkLst>
        </pc:cxnChg>
      </pc:sldChg>
      <pc:sldChg chg="new del">
        <pc:chgData name="Magliani Lorenzo" userId="b041e080-6759-4d02-9305-27016ef34672" providerId="ADAL" clId="{99B05CDB-4268-4904-9384-4C83CAEFE930}" dt="2026-01-16T07:10:48.959" v="510" actId="47"/>
        <pc:sldMkLst>
          <pc:docMk/>
          <pc:sldMk cId="2889757620" sldId="281"/>
        </pc:sldMkLst>
      </pc:sldChg>
      <pc:sldChg chg="addSp delSp modSp add mod ord">
        <pc:chgData name="Magliani Lorenzo" userId="b041e080-6759-4d02-9305-27016ef34672" providerId="ADAL" clId="{99B05CDB-4268-4904-9384-4C83CAEFE930}" dt="2026-01-16T12:40:39.391" v="1941" actId="166"/>
        <pc:sldMkLst>
          <pc:docMk/>
          <pc:sldMk cId="4200794606" sldId="281"/>
        </pc:sldMkLst>
        <pc:spChg chg="mod ord">
          <ac:chgData name="Magliani Lorenzo" userId="b041e080-6759-4d02-9305-27016ef34672" providerId="ADAL" clId="{99B05CDB-4268-4904-9384-4C83CAEFE930}" dt="2026-01-16T12:40:36.325" v="1940"/>
          <ac:spMkLst>
            <pc:docMk/>
            <pc:sldMk cId="4200794606" sldId="281"/>
            <ac:spMk id="2" creationId="{754B782C-671E-34D8-6671-34C992427D4C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4" creationId="{0D23182C-7955-3315-52C9-215F6411E62D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5" creationId="{0EC481BA-C88A-F498-81BE-4C4BC3D105CA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7" creationId="{AB29EF4A-99F9-A1DB-5DF6-5C1A2677CF63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8" creationId="{7338C58B-B6AB-0D64-5425-7EC9C42CC66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10" creationId="{8D4FEA4D-4497-767C-0A70-381EFA46F1A5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11" creationId="{4DE50B2C-383B-E614-E5B0-E5D227C2115B}"/>
          </ac:spMkLst>
        </pc:spChg>
        <pc:spChg chg="add mod">
          <ac:chgData name="Magliani Lorenzo" userId="b041e080-6759-4d02-9305-27016ef34672" providerId="ADAL" clId="{99B05CDB-4268-4904-9384-4C83CAEFE930}" dt="2026-01-16T07:28:13.498" v="614" actId="122"/>
          <ac:spMkLst>
            <pc:docMk/>
            <pc:sldMk cId="4200794606" sldId="281"/>
            <ac:spMk id="12" creationId="{13DF036D-DD28-0379-477F-DE4BD08CC961}"/>
          </ac:spMkLst>
        </pc:spChg>
        <pc:spChg chg="add del mod">
          <ac:chgData name="Magliani Lorenzo" userId="b041e080-6759-4d02-9305-27016ef34672" providerId="ADAL" clId="{99B05CDB-4268-4904-9384-4C83CAEFE930}" dt="2026-01-16T08:04:04.046" v="827" actId="478"/>
          <ac:spMkLst>
            <pc:docMk/>
            <pc:sldMk cId="4200794606" sldId="281"/>
            <ac:spMk id="13" creationId="{D4583FD0-85A9-EF91-6CCA-2A26FB6B32E7}"/>
          </ac:spMkLst>
        </pc:spChg>
        <pc:spChg chg="add mod">
          <ac:chgData name="Magliani Lorenzo" userId="b041e080-6759-4d02-9305-27016ef34672" providerId="ADAL" clId="{99B05CDB-4268-4904-9384-4C83CAEFE930}" dt="2026-01-16T07:30:03.847" v="653" actId="20577"/>
          <ac:spMkLst>
            <pc:docMk/>
            <pc:sldMk cId="4200794606" sldId="281"/>
            <ac:spMk id="14" creationId="{CD290E5C-D34B-C26F-4724-7E5408D8F638}"/>
          </ac:spMkLst>
        </pc:spChg>
        <pc:spChg chg="add mod">
          <ac:chgData name="Magliani Lorenzo" userId="b041e080-6759-4d02-9305-27016ef34672" providerId="ADAL" clId="{99B05CDB-4268-4904-9384-4C83CAEFE930}" dt="2026-01-16T07:31:25.358" v="657" actId="1076"/>
          <ac:spMkLst>
            <pc:docMk/>
            <pc:sldMk cId="4200794606" sldId="281"/>
            <ac:spMk id="15" creationId="{BC3AB86B-5FC0-2656-AE4B-0F19E946AC5A}"/>
          </ac:spMkLst>
        </pc:spChg>
        <pc:spChg chg="add mod">
          <ac:chgData name="Magliani Lorenzo" userId="b041e080-6759-4d02-9305-27016ef34672" providerId="ADAL" clId="{99B05CDB-4268-4904-9384-4C83CAEFE930}" dt="2026-01-16T07:31:53.313" v="675" actId="20577"/>
          <ac:spMkLst>
            <pc:docMk/>
            <pc:sldMk cId="4200794606" sldId="281"/>
            <ac:spMk id="16" creationId="{4A4307C9-E44D-A7C4-5489-3BC4BD7A8EF5}"/>
          </ac:spMkLst>
        </pc:spChg>
        <pc:spChg chg="add mod">
          <ac:chgData name="Magliani Lorenzo" userId="b041e080-6759-4d02-9305-27016ef34672" providerId="ADAL" clId="{99B05CDB-4268-4904-9384-4C83CAEFE930}" dt="2026-01-16T07:34:08.453" v="683" actId="14100"/>
          <ac:spMkLst>
            <pc:docMk/>
            <pc:sldMk cId="4200794606" sldId="281"/>
            <ac:spMk id="17" creationId="{C85DCD9F-448C-D399-90E5-23F944795B4E}"/>
          </ac:spMkLst>
        </pc:spChg>
        <pc:spChg chg="add mod">
          <ac:chgData name="Magliani Lorenzo" userId="b041e080-6759-4d02-9305-27016ef34672" providerId="ADAL" clId="{99B05CDB-4268-4904-9384-4C83CAEFE930}" dt="2026-01-16T07:34:12.400" v="684" actId="207"/>
          <ac:spMkLst>
            <pc:docMk/>
            <pc:sldMk cId="4200794606" sldId="281"/>
            <ac:spMk id="18" creationId="{5A0C0D83-9C2F-2E7F-F980-A7A3EE8FAAF1}"/>
          </ac:spMkLst>
        </pc:spChg>
        <pc:spChg chg="add mod">
          <ac:chgData name="Magliani Lorenzo" userId="b041e080-6759-4d02-9305-27016ef34672" providerId="ADAL" clId="{99B05CDB-4268-4904-9384-4C83CAEFE930}" dt="2026-01-16T07:38:19.736" v="712" actId="14100"/>
          <ac:spMkLst>
            <pc:docMk/>
            <pc:sldMk cId="4200794606" sldId="281"/>
            <ac:spMk id="19" creationId="{B2A7FC9F-2C5F-E7AF-E237-5C70FE71DCC4}"/>
          </ac:spMkLst>
        </pc:spChg>
        <pc:spChg chg="add mod">
          <ac:chgData name="Magliani Lorenzo" userId="b041e080-6759-4d02-9305-27016ef34672" providerId="ADAL" clId="{99B05CDB-4268-4904-9384-4C83CAEFE930}" dt="2026-01-16T07:34:23.417" v="687" actId="14100"/>
          <ac:spMkLst>
            <pc:docMk/>
            <pc:sldMk cId="4200794606" sldId="281"/>
            <ac:spMk id="20" creationId="{FAC96470-DC63-C9DD-2F94-002667CB0C6C}"/>
          </ac:spMkLst>
        </pc:spChg>
        <pc:spChg chg="add del mod">
          <ac:chgData name="Magliani Lorenzo" userId="b041e080-6759-4d02-9305-27016ef34672" providerId="ADAL" clId="{99B05CDB-4268-4904-9384-4C83CAEFE930}" dt="2026-01-16T07:34:31.068" v="690" actId="478"/>
          <ac:spMkLst>
            <pc:docMk/>
            <pc:sldMk cId="4200794606" sldId="281"/>
            <ac:spMk id="21" creationId="{ADB22B49-BB62-3E78-453C-40EC3330ABA1}"/>
          </ac:spMkLst>
        </pc:spChg>
        <pc:spChg chg="add mod">
          <ac:chgData name="Magliani Lorenzo" userId="b041e080-6759-4d02-9305-27016ef34672" providerId="ADAL" clId="{99B05CDB-4268-4904-9384-4C83CAEFE930}" dt="2026-01-16T07:38:40.830" v="716" actId="1076"/>
          <ac:spMkLst>
            <pc:docMk/>
            <pc:sldMk cId="4200794606" sldId="281"/>
            <ac:spMk id="22" creationId="{6831250C-E171-4868-7EF5-1FDFDE0B4C2E}"/>
          </ac:spMkLst>
        </pc:spChg>
        <pc:spChg chg="add mod">
          <ac:chgData name="Magliani Lorenzo" userId="b041e080-6759-4d02-9305-27016ef34672" providerId="ADAL" clId="{99B05CDB-4268-4904-9384-4C83CAEFE930}" dt="2026-01-16T07:35:52.967" v="697" actId="207"/>
          <ac:spMkLst>
            <pc:docMk/>
            <pc:sldMk cId="4200794606" sldId="281"/>
            <ac:spMk id="23" creationId="{7EF9CA28-EF8E-1EE3-6E99-06E4C77426D9}"/>
          </ac:spMkLst>
        </pc:spChg>
        <pc:spChg chg="add mod">
          <ac:chgData name="Magliani Lorenzo" userId="b041e080-6759-4d02-9305-27016ef34672" providerId="ADAL" clId="{99B05CDB-4268-4904-9384-4C83CAEFE930}" dt="2026-01-16T07:36:09.325" v="699" actId="207"/>
          <ac:spMkLst>
            <pc:docMk/>
            <pc:sldMk cId="4200794606" sldId="281"/>
            <ac:spMk id="24" creationId="{72E526BE-CFF2-6A04-78C9-EA26C5343BB9}"/>
          </ac:spMkLst>
        </pc:spChg>
        <pc:spChg chg="add mod">
          <ac:chgData name="Magliani Lorenzo" userId="b041e080-6759-4d02-9305-27016ef34672" providerId="ADAL" clId="{99B05CDB-4268-4904-9384-4C83CAEFE930}" dt="2026-01-16T07:36:22.632" v="701" actId="1076"/>
          <ac:spMkLst>
            <pc:docMk/>
            <pc:sldMk cId="4200794606" sldId="281"/>
            <ac:spMk id="25" creationId="{97C4F1A4-3EEE-1A87-1513-75A6CB27E116}"/>
          </ac:spMkLst>
        </pc:spChg>
        <pc:spChg chg="add mod">
          <ac:chgData name="Magliani Lorenzo" userId="b041e080-6759-4d02-9305-27016ef34672" providerId="ADAL" clId="{99B05CDB-4268-4904-9384-4C83CAEFE930}" dt="2026-01-16T07:37:06.667" v="705" actId="207"/>
          <ac:spMkLst>
            <pc:docMk/>
            <pc:sldMk cId="4200794606" sldId="281"/>
            <ac:spMk id="26" creationId="{EDB59D51-C533-3AE6-883A-63CC059428A3}"/>
          </ac:spMkLst>
        </pc:spChg>
        <pc:spChg chg="add mod">
          <ac:chgData name="Magliani Lorenzo" userId="b041e080-6759-4d02-9305-27016ef34672" providerId="ADAL" clId="{99B05CDB-4268-4904-9384-4C83CAEFE930}" dt="2026-01-16T07:37:14.793" v="707" actId="1076"/>
          <ac:spMkLst>
            <pc:docMk/>
            <pc:sldMk cId="4200794606" sldId="281"/>
            <ac:spMk id="27" creationId="{B0DF274B-AFFC-EC59-0491-0C2E812115D1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8" creationId="{C438A4D7-AAD2-8842-1C35-622F5A5BDDDE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9" creationId="{11A30E53-518B-8494-4C1F-EF392C69833B}"/>
          </ac:spMkLst>
        </pc:spChg>
        <pc:spChg chg="add mod">
          <ac:chgData name="Magliani Lorenzo" userId="b041e080-6759-4d02-9305-27016ef34672" providerId="ADAL" clId="{99B05CDB-4268-4904-9384-4C83CAEFE930}" dt="2026-01-16T08:06:13.381" v="835" actId="313"/>
          <ac:spMkLst>
            <pc:docMk/>
            <pc:sldMk cId="4200794606" sldId="281"/>
            <ac:spMk id="30" creationId="{FD513F92-BB69-76E9-069F-3829F75F2636}"/>
          </ac:spMkLst>
        </pc:spChg>
        <pc:spChg chg="add mod">
          <ac:chgData name="Magliani Lorenzo" userId="b041e080-6759-4d02-9305-27016ef34672" providerId="ADAL" clId="{99B05CDB-4268-4904-9384-4C83CAEFE930}" dt="2026-01-16T08:00:33.129" v="797" actId="1076"/>
          <ac:spMkLst>
            <pc:docMk/>
            <pc:sldMk cId="4200794606" sldId="281"/>
            <ac:spMk id="31" creationId="{52B85339-B6F9-E0B0-7D76-3C67754C8434}"/>
          </ac:spMkLst>
        </pc:spChg>
        <pc:spChg chg="add del mod">
          <ac:chgData name="Magliani Lorenzo" userId="b041e080-6759-4d02-9305-27016ef34672" providerId="ADAL" clId="{99B05CDB-4268-4904-9384-4C83CAEFE930}" dt="2026-01-16T08:00:43.421" v="799" actId="1076"/>
          <ac:spMkLst>
            <pc:docMk/>
            <pc:sldMk cId="4200794606" sldId="281"/>
            <ac:spMk id="32" creationId="{BF268A04-B335-1F84-9A69-E28F0E8CA0C7}"/>
          </ac:spMkLst>
        </pc:spChg>
        <pc:spChg chg="add mod">
          <ac:chgData name="Magliani Lorenzo" userId="b041e080-6759-4d02-9305-27016ef34672" providerId="ADAL" clId="{99B05CDB-4268-4904-9384-4C83CAEFE930}" dt="2026-01-16T08:00:59.431" v="804" actId="1076"/>
          <ac:spMkLst>
            <pc:docMk/>
            <pc:sldMk cId="4200794606" sldId="281"/>
            <ac:spMk id="33" creationId="{48538E66-4890-841A-4660-8CC0FF28F1E3}"/>
          </ac:spMkLst>
        </pc:spChg>
        <pc:spChg chg="add mod">
          <ac:chgData name="Magliani Lorenzo" userId="b041e080-6759-4d02-9305-27016ef34672" providerId="ADAL" clId="{99B05CDB-4268-4904-9384-4C83CAEFE930}" dt="2026-01-16T07:59:44.993" v="785" actId="1076"/>
          <ac:spMkLst>
            <pc:docMk/>
            <pc:sldMk cId="4200794606" sldId="281"/>
            <ac:spMk id="34" creationId="{459972C9-AF2C-6F5B-08B5-5BF712EE860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5" creationId="{AC98BBC1-76F0-630B-B231-5984FB64A78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6" creationId="{77584957-41D1-C0E0-2A87-B9372AC8CF85}"/>
          </ac:spMkLst>
        </pc:spChg>
        <pc:spChg chg="add mod">
          <ac:chgData name="Magliani Lorenzo" userId="b041e080-6759-4d02-9305-27016ef34672" providerId="ADAL" clId="{99B05CDB-4268-4904-9384-4C83CAEFE930}" dt="2026-01-16T08:10:57.473" v="837" actId="1076"/>
          <ac:spMkLst>
            <pc:docMk/>
            <pc:sldMk cId="4200794606" sldId="281"/>
            <ac:spMk id="37" creationId="{CE0557E9-62A7-F450-A19E-F265EB9735A2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39" creationId="{F8300F7F-74DC-FC0C-03F1-E8B7E316939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0" creationId="{D71AE080-9C7B-C6AC-8392-8C657219722D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41" creationId="{2E9E339E-EA75-7567-1ACB-207BA8494A1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2" creationId="{20C99BCF-71B7-F94D-A95E-36EA3EAAB38F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3" creationId="{ED936D8D-6A33-5C6A-A634-5997C24BBE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4" creationId="{9765EF30-F770-718C-A0B6-DC23D6527D1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7" creationId="{BF984D88-6F31-4539-BA3C-A6FED4E0F77C}"/>
          </ac:spMkLst>
        </pc:spChg>
        <pc:spChg chg="del mod">
          <ac:chgData name="Magliani Lorenzo" userId="b041e080-6759-4d02-9305-27016ef34672" providerId="ADAL" clId="{99B05CDB-4268-4904-9384-4C83CAEFE930}" dt="2026-01-16T07:23:23.092" v="550" actId="478"/>
          <ac:spMkLst>
            <pc:docMk/>
            <pc:sldMk cId="4200794606" sldId="281"/>
            <ac:spMk id="94" creationId="{A081AC7A-BC24-6405-69F9-8DBD288A24ED}"/>
          </ac:spMkLst>
        </pc:spChg>
        <pc:spChg chg="del">
          <ac:chgData name="Magliani Lorenzo" userId="b041e080-6759-4d02-9305-27016ef34672" providerId="ADAL" clId="{99B05CDB-4268-4904-9384-4C83CAEFE930}" dt="2026-01-16T07:25:09.825" v="567" actId="478"/>
          <ac:spMkLst>
            <pc:docMk/>
            <pc:sldMk cId="4200794606" sldId="281"/>
            <ac:spMk id="95" creationId="{7D868485-0393-116B-7C6E-9B1C3ABB61A7}"/>
          </ac:spMkLst>
        </pc:spChg>
        <pc:spChg chg="del">
          <ac:chgData name="Magliani Lorenzo" userId="b041e080-6759-4d02-9305-27016ef34672" providerId="ADAL" clId="{99B05CDB-4268-4904-9384-4C83CAEFE930}" dt="2026-01-16T07:25:10.930" v="568" actId="478"/>
          <ac:spMkLst>
            <pc:docMk/>
            <pc:sldMk cId="4200794606" sldId="281"/>
            <ac:spMk id="96" creationId="{085A8539-AE38-272D-BACA-AEC4F75316EB}"/>
          </ac:spMkLst>
        </pc:spChg>
        <pc:spChg chg="del">
          <ac:chgData name="Magliani Lorenzo" userId="b041e080-6759-4d02-9305-27016ef34672" providerId="ADAL" clId="{99B05CDB-4268-4904-9384-4C83CAEFE930}" dt="2026-01-16T07:24:57.482" v="563" actId="478"/>
          <ac:spMkLst>
            <pc:docMk/>
            <pc:sldMk cId="4200794606" sldId="281"/>
            <ac:spMk id="97" creationId="{E3ACCD98-C8C5-FAE2-E0AE-4C6CD4DCF07D}"/>
          </ac:spMkLst>
        </pc:spChg>
        <pc:spChg chg="del">
          <ac:chgData name="Magliani Lorenzo" userId="b041e080-6759-4d02-9305-27016ef34672" providerId="ADAL" clId="{99B05CDB-4268-4904-9384-4C83CAEFE930}" dt="2026-01-16T07:25:02.393" v="564" actId="478"/>
          <ac:spMkLst>
            <pc:docMk/>
            <pc:sldMk cId="4200794606" sldId="281"/>
            <ac:spMk id="98" creationId="{740B96CD-A749-B92E-0DFD-1FA2D381E755}"/>
          </ac:spMkLst>
        </pc:spChg>
        <pc:spChg chg="del">
          <ac:chgData name="Magliani Lorenzo" userId="b041e080-6759-4d02-9305-27016ef34672" providerId="ADAL" clId="{99B05CDB-4268-4904-9384-4C83CAEFE930}" dt="2026-01-16T07:25:04.472" v="565" actId="478"/>
          <ac:spMkLst>
            <pc:docMk/>
            <pc:sldMk cId="4200794606" sldId="281"/>
            <ac:spMk id="99" creationId="{F6D9755E-6270-DE9F-4A40-698C53FCBF02}"/>
          </ac:spMkLst>
        </pc:spChg>
        <pc:spChg chg="del">
          <ac:chgData name="Magliani Lorenzo" userId="b041e080-6759-4d02-9305-27016ef34672" providerId="ADAL" clId="{99B05CDB-4268-4904-9384-4C83CAEFE930}" dt="2026-01-16T07:25:05.672" v="566" actId="478"/>
          <ac:spMkLst>
            <pc:docMk/>
            <pc:sldMk cId="4200794606" sldId="281"/>
            <ac:spMk id="100" creationId="{8CEB4286-3B04-EBB8-26CC-7B954533A1EF}"/>
          </ac:spMkLst>
        </pc:spChg>
        <pc:grpChg chg="add mod ord">
          <ac:chgData name="Magliani Lorenzo" userId="b041e080-6759-4d02-9305-27016ef34672" providerId="ADAL" clId="{99B05CDB-4268-4904-9384-4C83CAEFE930}" dt="2026-01-16T07:26:42.342" v="591" actId="167"/>
          <ac:grpSpMkLst>
            <pc:docMk/>
            <pc:sldMk cId="4200794606" sldId="281"/>
            <ac:grpSpMk id="3" creationId="{286C6E41-41ED-FE71-762C-569C36FC07D4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6" creationId="{8DF9C095-A6E0-4CE6-4E57-ADFD249B1473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9" creationId="{6A7A806B-3420-43FA-4440-0B8DDBD40A7D}"/>
          </ac:grpSpMkLst>
        </pc:grpChg>
        <pc:grpChg chg="add mod">
          <ac:chgData name="Magliani Lorenzo" userId="b041e080-6759-4d02-9305-27016ef34672" providerId="ADAL" clId="{99B05CDB-4268-4904-9384-4C83CAEFE930}" dt="2026-01-16T08:04:33.916" v="834" actId="207"/>
          <ac:grpSpMkLst>
            <pc:docMk/>
            <pc:sldMk cId="4200794606" sldId="281"/>
            <ac:grpSpMk id="38" creationId="{5AC67582-9655-8D2E-B840-39014FB144CE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3" creationId="{BD50501E-A802-CD66-1601-54D5261BE8C5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6" creationId="{D53384C5-0F6D-3855-61B1-C505E34CA21A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9" creationId="{73FF7F3A-FC17-EBF6-8F53-5BF2FB16186F}"/>
          </ac:grpSpMkLst>
        </pc:grpChg>
        <pc:picChg chg="mod ord">
          <ac:chgData name="Magliani Lorenzo" userId="b041e080-6759-4d02-9305-27016ef34672" providerId="ADAL" clId="{99B05CDB-4268-4904-9384-4C83CAEFE930}" dt="2026-01-16T12:40:39.391" v="1941" actId="166"/>
          <ac:picMkLst>
            <pc:docMk/>
            <pc:sldMk cId="4200794606" sldId="281"/>
            <ac:picMk id="92" creationId="{27F45B11-D4A2-548B-B1B7-EDEF1B3A338C}"/>
          </ac:picMkLst>
        </pc:picChg>
        <pc:cxnChg chg="del">
          <ac:chgData name="Magliani Lorenzo" userId="b041e080-6759-4d02-9305-27016ef34672" providerId="ADAL" clId="{99B05CDB-4268-4904-9384-4C83CAEFE930}" dt="2026-01-16T07:23:25.416" v="551" actId="478"/>
          <ac:cxnSpMkLst>
            <pc:docMk/>
            <pc:sldMk cId="4200794606" sldId="281"/>
            <ac:cxnSpMk id="93" creationId="{947F5478-A698-1F8B-6ECE-21408F574A74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12:39:43.987" v="1930"/>
        <pc:sldMkLst>
          <pc:docMk/>
          <pc:sldMk cId="1797926975" sldId="282"/>
        </pc:sldMkLst>
        <pc:spChg chg="mod">
          <ac:chgData name="Magliani Lorenzo" userId="b041e080-6759-4d02-9305-27016ef34672" providerId="ADAL" clId="{99B05CDB-4268-4904-9384-4C83CAEFE930}" dt="2026-01-16T12:39:43.987" v="1930"/>
          <ac:spMkLst>
            <pc:docMk/>
            <pc:sldMk cId="1797926975" sldId="282"/>
            <ac:spMk id="2" creationId="{815EA25F-2C90-471A-CE24-C7B4EE4F6ED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3" creationId="{23AC8248-0347-35F2-BDE2-1067F4DA2D9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4" creationId="{C12CA301-84A5-7FAA-8757-8FC96E75A56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1" creationId="{1DFA98DA-C7D3-D585-57DB-21A533ADE88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2" creationId="{7CE88CB1-CBA6-EC54-02C2-1AA45D69B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4" creationId="{02B06FE0-7C54-20D0-D18B-86112AA3D0C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5" creationId="{16FB5E3C-E257-20C3-122D-781CB310DAF6}"/>
          </ac:spMkLst>
        </pc:spChg>
        <pc:spChg chg="del">
          <ac:chgData name="Magliani Lorenzo" userId="b041e080-6759-4d02-9305-27016ef34672" providerId="ADAL" clId="{99B05CDB-4268-4904-9384-4C83CAEFE930}" dt="2026-01-16T08:42:13.021" v="948" actId="478"/>
          <ac:spMkLst>
            <pc:docMk/>
            <pc:sldMk cId="1797926975" sldId="282"/>
            <ac:spMk id="180" creationId="{61D49F39-C0A3-761D-EC5D-D02171DFAC05}"/>
          </ac:spMkLst>
        </pc:spChg>
        <pc:spChg chg="del topLvl">
          <ac:chgData name="Magliani Lorenzo" userId="b041e080-6759-4d02-9305-27016ef34672" providerId="ADAL" clId="{99B05CDB-4268-4904-9384-4C83CAEFE930}" dt="2026-01-16T08:41:03.141" v="925" actId="478"/>
          <ac:spMkLst>
            <pc:docMk/>
            <pc:sldMk cId="1797926975" sldId="282"/>
            <ac:spMk id="183" creationId="{50C69AEE-5097-27CA-B257-999903C01771}"/>
          </ac:spMkLst>
        </pc:spChg>
        <pc:spChg chg="del topLvl">
          <ac:chgData name="Magliani Lorenzo" userId="b041e080-6759-4d02-9305-27016ef34672" providerId="ADAL" clId="{99B05CDB-4268-4904-9384-4C83CAEFE930}" dt="2026-01-16T08:41:06.265" v="926" actId="478"/>
          <ac:spMkLst>
            <pc:docMk/>
            <pc:sldMk cId="1797926975" sldId="282"/>
            <ac:spMk id="184" creationId="{C878074D-79E9-BCA0-A1B4-D741C5FC32B6}"/>
          </ac:spMkLst>
        </pc:spChg>
        <pc:spChg chg="del topLvl">
          <ac:chgData name="Magliani Lorenzo" userId="b041e080-6759-4d02-9305-27016ef34672" providerId="ADAL" clId="{99B05CDB-4268-4904-9384-4C83CAEFE930}" dt="2026-01-16T08:41:10.110" v="927" actId="478"/>
          <ac:spMkLst>
            <pc:docMk/>
            <pc:sldMk cId="1797926975" sldId="282"/>
            <ac:spMk id="186" creationId="{7EF32701-BBD0-4CA4-034B-3E8D73B78987}"/>
          </ac:spMkLst>
        </pc:spChg>
        <pc:spChg chg="del topLvl">
          <ac:chgData name="Magliani Lorenzo" userId="b041e080-6759-4d02-9305-27016ef34672" providerId="ADAL" clId="{99B05CDB-4268-4904-9384-4C83CAEFE930}" dt="2026-01-16T08:41:11.749" v="928" actId="478"/>
          <ac:spMkLst>
            <pc:docMk/>
            <pc:sldMk cId="1797926975" sldId="282"/>
            <ac:spMk id="187" creationId="{54E3F07F-02EB-3A12-5EF5-C43D0537617A}"/>
          </ac:spMkLst>
        </pc:spChg>
        <pc:spChg chg="del topLvl">
          <ac:chgData name="Magliani Lorenzo" userId="b041e080-6759-4d02-9305-27016ef34672" providerId="ADAL" clId="{99B05CDB-4268-4904-9384-4C83CAEFE930}" dt="2026-01-16T08:41:14.028" v="929" actId="478"/>
          <ac:spMkLst>
            <pc:docMk/>
            <pc:sldMk cId="1797926975" sldId="282"/>
            <ac:spMk id="189" creationId="{476C592E-5EBB-BC8A-5410-32F3819D0F90}"/>
          </ac:spMkLst>
        </pc:spChg>
        <pc:spChg chg="del topLvl">
          <ac:chgData name="Magliani Lorenzo" userId="b041e080-6759-4d02-9305-27016ef34672" providerId="ADAL" clId="{99B05CDB-4268-4904-9384-4C83CAEFE930}" dt="2026-01-16T08:41:15.980" v="930" actId="478"/>
          <ac:spMkLst>
            <pc:docMk/>
            <pc:sldMk cId="1797926975" sldId="282"/>
            <ac:spMk id="190" creationId="{3729641E-4303-828D-A0EB-C06D90687942}"/>
          </ac:spMkLst>
        </pc:spChg>
        <pc:grpChg chg="add mod ord">
          <ac:chgData name="Magliani Lorenzo" userId="b041e080-6759-4d02-9305-27016ef34672" providerId="ADAL" clId="{99B05CDB-4268-4904-9384-4C83CAEFE930}" dt="2026-01-16T08:49:07.883" v="1057" actId="167"/>
          <ac:grpSpMkLst>
            <pc:docMk/>
            <pc:sldMk cId="1797926975" sldId="282"/>
            <ac:grpSpMk id="10" creationId="{E5CEE2EC-D644-60FD-A0C2-629A2CFC3A7F}"/>
          </ac:grpSpMkLst>
        </pc:grpChg>
        <pc:grpChg chg="add mod ord">
          <ac:chgData name="Magliani Lorenzo" userId="b041e080-6759-4d02-9305-27016ef34672" providerId="ADAL" clId="{99B05CDB-4268-4904-9384-4C83CAEFE930}" dt="2026-01-16T08:49:04.776" v="1056" actId="167"/>
          <ac:grpSpMkLst>
            <pc:docMk/>
            <pc:sldMk cId="1797926975" sldId="282"/>
            <ac:grpSpMk id="13" creationId="{94C5E475-3E00-B78A-EECF-3BCD2D85AC02}"/>
          </ac:grpSpMkLst>
        </pc:grpChg>
        <pc:grpChg chg="del">
          <ac:chgData name="Magliani Lorenzo" userId="b041e080-6759-4d02-9305-27016ef34672" providerId="ADAL" clId="{99B05CDB-4268-4904-9384-4C83CAEFE930}" dt="2026-01-16T08:41:03.141" v="925" actId="478"/>
          <ac:grpSpMkLst>
            <pc:docMk/>
            <pc:sldMk cId="1797926975" sldId="282"/>
            <ac:grpSpMk id="182" creationId="{F439A8FB-4DF8-270B-DB34-2DF7B110C637}"/>
          </ac:grpSpMkLst>
        </pc:grpChg>
        <pc:grpChg chg="del">
          <ac:chgData name="Magliani Lorenzo" userId="b041e080-6759-4d02-9305-27016ef34672" providerId="ADAL" clId="{99B05CDB-4268-4904-9384-4C83CAEFE930}" dt="2026-01-16T08:41:10.110" v="927" actId="478"/>
          <ac:grpSpMkLst>
            <pc:docMk/>
            <pc:sldMk cId="1797926975" sldId="282"/>
            <ac:grpSpMk id="185" creationId="{7DB4A77B-E678-E6E1-E697-207570288DA0}"/>
          </ac:grpSpMkLst>
        </pc:grpChg>
        <pc:grpChg chg="del">
          <ac:chgData name="Magliani Lorenzo" userId="b041e080-6759-4d02-9305-27016ef34672" providerId="ADAL" clId="{99B05CDB-4268-4904-9384-4C83CAEFE930}" dt="2026-01-16T08:41:14.028" v="929" actId="478"/>
          <ac:grpSpMkLst>
            <pc:docMk/>
            <pc:sldMk cId="1797926975" sldId="282"/>
            <ac:grpSpMk id="188" creationId="{8FAAFEDE-7588-E55F-0E6E-A57175EE6F85}"/>
          </ac:grpSpMkLst>
        </pc:grpChg>
        <pc:picChg chg="ord">
          <ac:chgData name="Magliani Lorenzo" userId="b041e080-6759-4d02-9305-27016ef34672" providerId="ADAL" clId="{99B05CDB-4268-4904-9384-4C83CAEFE930}" dt="2026-01-16T08:48:54.058" v="1052" actId="167"/>
          <ac:picMkLst>
            <pc:docMk/>
            <pc:sldMk cId="1797926975" sldId="282"/>
            <ac:picMk id="176" creationId="{BB7E658A-C907-0574-C28C-EDAE454A7BF2}"/>
          </ac:picMkLst>
        </pc:picChg>
        <pc:picChg chg="del">
          <ac:chgData name="Magliani Lorenzo" userId="b041e080-6759-4d02-9305-27016ef34672" providerId="ADAL" clId="{99B05CDB-4268-4904-9384-4C83CAEFE930}" dt="2026-01-16T08:42:10.561" v="947" actId="478"/>
          <ac:picMkLst>
            <pc:docMk/>
            <pc:sldMk cId="1797926975" sldId="282"/>
            <ac:picMk id="177" creationId="{2E891E11-5A37-ED58-CBA8-CC455033BCC9}"/>
          </ac:picMkLst>
        </pc:picChg>
        <pc:picChg chg="del mod">
          <ac:chgData name="Magliani Lorenzo" userId="b041e080-6759-4d02-9305-27016ef34672" providerId="ADAL" clId="{99B05CDB-4268-4904-9384-4C83CAEFE930}" dt="2026-01-16T08:42:10.008" v="946" actId="478"/>
          <ac:picMkLst>
            <pc:docMk/>
            <pc:sldMk cId="1797926975" sldId="282"/>
            <ac:picMk id="178" creationId="{07B460DE-15C1-EF90-C7B6-1130BBC3E1EF}"/>
          </ac:picMkLst>
        </pc:picChg>
        <pc:picChg chg="del">
          <ac:chgData name="Magliani Lorenzo" userId="b041e080-6759-4d02-9305-27016ef34672" providerId="ADAL" clId="{99B05CDB-4268-4904-9384-4C83CAEFE930}" dt="2026-01-16T08:42:09.181" v="945" actId="478"/>
          <ac:picMkLst>
            <pc:docMk/>
            <pc:sldMk cId="1797926975" sldId="282"/>
            <ac:picMk id="181" creationId="{DE05E635-FE71-A9F3-5916-1014240D7787}"/>
          </ac:picMkLst>
        </pc:picChg>
        <pc:picChg chg="add mod">
          <ac:chgData name="Magliani Lorenzo" userId="b041e080-6759-4d02-9305-27016ef34672" providerId="ADAL" clId="{99B05CDB-4268-4904-9384-4C83CAEFE930}" dt="2026-01-16T08:48:26.731" v="1047" actId="1076"/>
          <ac:picMkLst>
            <pc:docMk/>
            <pc:sldMk cId="1797926975" sldId="282"/>
            <ac:picMk id="1026" creationId="{9302CB7A-7AB5-3BB6-E81A-9FD6B270C389}"/>
          </ac:picMkLst>
        </pc:picChg>
        <pc:picChg chg="add mod">
          <ac:chgData name="Magliani Lorenzo" userId="b041e080-6759-4d02-9305-27016ef34672" providerId="ADAL" clId="{99B05CDB-4268-4904-9384-4C83CAEFE930}" dt="2026-01-16T08:50:36.033" v="1068" actId="1076"/>
          <ac:picMkLst>
            <pc:docMk/>
            <pc:sldMk cId="1797926975" sldId="282"/>
            <ac:picMk id="1028" creationId="{88E48E49-A70B-C9DA-90CF-645B5D31304D}"/>
          </ac:picMkLst>
        </pc:picChg>
        <pc:cxnChg chg="add mod">
          <ac:chgData name="Magliani Lorenzo" userId="b041e080-6759-4d02-9305-27016ef34672" providerId="ADAL" clId="{99B05CDB-4268-4904-9384-4C83CAEFE930}" dt="2026-01-16T08:45:47.737" v="1022" actId="1076"/>
          <ac:cxnSpMkLst>
            <pc:docMk/>
            <pc:sldMk cId="1797926975" sldId="282"/>
            <ac:cxnSpMk id="5" creationId="{1FD472A0-8FB2-612F-F297-B8922D52C18E}"/>
          </ac:cxnSpMkLst>
        </pc:cxnChg>
        <pc:cxnChg chg="del">
          <ac:chgData name="Magliani Lorenzo" userId="b041e080-6759-4d02-9305-27016ef34672" providerId="ADAL" clId="{99B05CDB-4268-4904-9384-4C83CAEFE930}" dt="2026-01-16T08:42:13.835" v="949" actId="478"/>
          <ac:cxnSpMkLst>
            <pc:docMk/>
            <pc:sldMk cId="1797926975" sldId="282"/>
            <ac:cxnSpMk id="179" creationId="{B3027C79-29AD-366F-8E1D-4C4FFEB0F6CB}"/>
          </ac:cxnSpMkLst>
        </pc:cxnChg>
      </pc:sldChg>
      <pc:sldChg chg="addSp delSp modSp add mod">
        <pc:chgData name="Magliani Lorenzo" userId="b041e080-6759-4d02-9305-27016ef34672" providerId="ADAL" clId="{99B05CDB-4268-4904-9384-4C83CAEFE930}" dt="2026-01-16T12:39:24.682" v="1929"/>
        <pc:sldMkLst>
          <pc:docMk/>
          <pc:sldMk cId="50869404" sldId="283"/>
        </pc:sldMkLst>
        <pc:spChg chg="mod">
          <ac:chgData name="Magliani Lorenzo" userId="b041e080-6759-4d02-9305-27016ef34672" providerId="ADAL" clId="{99B05CDB-4268-4904-9384-4C83CAEFE930}" dt="2026-01-16T12:39:24.682" v="1929"/>
          <ac:spMkLst>
            <pc:docMk/>
            <pc:sldMk cId="50869404" sldId="283"/>
            <ac:spMk id="2" creationId="{B699C596-6C7F-9CAA-F3E2-9B6A1DEE0ED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3" creationId="{2F3B1A7D-9AA4-E4F2-6109-30C8D96C4445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4" creationId="{2DFE8FDC-042C-8927-62E5-05B6C64BC24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1" creationId="{C8BFEF99-7D5B-202A-ABA5-B823BDABDA9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2" creationId="{1EB07F75-BCCC-BD9E-24D7-B1C8C2DD0D2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4" creationId="{0AB96C32-EB3D-3699-C9D6-007AA97B70D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5" creationId="{B632050B-94AD-17C7-4A93-532065F8E625}"/>
          </ac:spMkLst>
        </pc:spChg>
        <pc:picChg chg="del">
          <ac:chgData name="Magliani Lorenzo" userId="b041e080-6759-4d02-9305-27016ef34672" providerId="ADAL" clId="{99B05CDB-4268-4904-9384-4C83CAEFE930}" dt="2026-01-16T08:51:09.868" v="1093" actId="478"/>
          <ac:picMkLst>
            <pc:docMk/>
            <pc:sldMk cId="50869404" sldId="283"/>
            <ac:picMk id="1026" creationId="{92DC6C9B-9AC7-2256-9E18-2C3567EE036C}"/>
          </ac:picMkLst>
        </pc:picChg>
        <pc:picChg chg="del">
          <ac:chgData name="Magliani Lorenzo" userId="b041e080-6759-4d02-9305-27016ef34672" providerId="ADAL" clId="{99B05CDB-4268-4904-9384-4C83CAEFE930}" dt="2026-01-16T08:52:32.989" v="1106" actId="478"/>
          <ac:picMkLst>
            <pc:docMk/>
            <pc:sldMk cId="50869404" sldId="283"/>
            <ac:picMk id="1028" creationId="{4217DA96-1839-4F99-0B32-3E2D99E54000}"/>
          </ac:picMkLst>
        </pc:picChg>
        <pc:picChg chg="add mod">
          <ac:chgData name="Magliani Lorenzo" userId="b041e080-6759-4d02-9305-27016ef34672" providerId="ADAL" clId="{99B05CDB-4268-4904-9384-4C83CAEFE930}" dt="2026-01-16T08:52:31.325" v="1105" actId="1076"/>
          <ac:picMkLst>
            <pc:docMk/>
            <pc:sldMk cId="50869404" sldId="283"/>
            <ac:picMk id="2050" creationId="{57D85DC7-9091-DCC4-A538-6FE63ABF7520}"/>
          </ac:picMkLst>
        </pc:picChg>
        <pc:picChg chg="add mod">
          <ac:chgData name="Magliani Lorenzo" userId="b041e080-6759-4d02-9305-27016ef34672" providerId="ADAL" clId="{99B05CDB-4268-4904-9384-4C83CAEFE930}" dt="2026-01-16T08:53:37.421" v="1117" actId="1076"/>
          <ac:picMkLst>
            <pc:docMk/>
            <pc:sldMk cId="50869404" sldId="283"/>
            <ac:picMk id="2052" creationId="{45E2C506-0FD1-A0AB-AEC0-8AF542524712}"/>
          </ac:picMkLst>
        </pc:picChg>
      </pc:sldChg>
      <pc:sldChg chg="addSp delSp modSp add mod ord">
        <pc:chgData name="Magliani Lorenzo" userId="b041e080-6759-4d02-9305-27016ef34672" providerId="ADAL" clId="{99B05CDB-4268-4904-9384-4C83CAEFE930}" dt="2026-01-16T12:39:04.891" v="1926"/>
        <pc:sldMkLst>
          <pc:docMk/>
          <pc:sldMk cId="3062784981" sldId="284"/>
        </pc:sldMkLst>
        <pc:spChg chg="mod">
          <ac:chgData name="Magliani Lorenzo" userId="b041e080-6759-4d02-9305-27016ef34672" providerId="ADAL" clId="{99B05CDB-4268-4904-9384-4C83CAEFE930}" dt="2026-01-16T12:39:04.891" v="1926"/>
          <ac:spMkLst>
            <pc:docMk/>
            <pc:sldMk cId="3062784981" sldId="284"/>
            <ac:spMk id="2" creationId="{14FD2BAB-F916-E3BF-5D62-74D8B419C86B}"/>
          </ac:spMkLst>
        </pc:spChg>
        <pc:spChg chg="add mod">
          <ac:chgData name="Magliani Lorenzo" userId="b041e080-6759-4d02-9305-27016ef34672" providerId="ADAL" clId="{99B05CDB-4268-4904-9384-4C83CAEFE930}" dt="2026-01-16T09:32:47.455" v="1182" actId="1076"/>
          <ac:spMkLst>
            <pc:docMk/>
            <pc:sldMk cId="3062784981" sldId="284"/>
            <ac:spMk id="3" creationId="{B895380E-D67D-4262-0496-6188E9C2AF4B}"/>
          </ac:spMkLst>
        </pc:spChg>
        <pc:spChg chg="add mod">
          <ac:chgData name="Magliani Lorenzo" userId="b041e080-6759-4d02-9305-27016ef34672" providerId="ADAL" clId="{99B05CDB-4268-4904-9384-4C83CAEFE930}" dt="2026-01-16T09:35:05.834" v="1210" actId="2711"/>
          <ac:spMkLst>
            <pc:docMk/>
            <pc:sldMk cId="3062784981" sldId="284"/>
            <ac:spMk id="5" creationId="{3C7448EE-9236-BEAE-A839-3E4FAB5158FF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7" creationId="{00F7C27C-564B-C78C-364E-1C9860C23F5B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8" creationId="{B1CE1640-076E-4C01-D0B0-5ECC8E9838ED}"/>
          </ac:spMkLst>
        </pc:spChg>
        <pc:spChg chg="add mod">
          <ac:chgData name="Magliani Lorenzo" userId="b041e080-6759-4d02-9305-27016ef34672" providerId="ADAL" clId="{99B05CDB-4268-4904-9384-4C83CAEFE930}" dt="2026-01-16T09:35:54.610" v="1219" actId="255"/>
          <ac:spMkLst>
            <pc:docMk/>
            <pc:sldMk cId="3062784981" sldId="284"/>
            <ac:spMk id="10" creationId="{983AEC91-F43E-3829-5581-E79DBFAF329B}"/>
          </ac:spMkLst>
        </pc:spChg>
        <pc:spChg chg="add mod">
          <ac:chgData name="Magliani Lorenzo" userId="b041e080-6759-4d02-9305-27016ef34672" providerId="ADAL" clId="{99B05CDB-4268-4904-9384-4C83CAEFE930}" dt="2026-01-16T09:36:14.823" v="1257" actId="14100"/>
          <ac:spMkLst>
            <pc:docMk/>
            <pc:sldMk cId="3062784981" sldId="284"/>
            <ac:spMk id="11" creationId="{9F19A60D-0EFA-EA08-DF4F-0B1612083010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3" creationId="{DA6AACAE-CF0F-C2F2-C41F-87AD196DE50B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4" creationId="{0AB8BE96-16BC-C52B-DA04-B35858DA92EA}"/>
          </ac:spMkLst>
        </pc:spChg>
        <pc:spChg chg="add mod">
          <ac:chgData name="Magliani Lorenzo" userId="b041e080-6759-4d02-9305-27016ef34672" providerId="ADAL" clId="{99B05CDB-4268-4904-9384-4C83CAEFE930}" dt="2026-01-16T09:36:56.753" v="1264" actId="20577"/>
          <ac:spMkLst>
            <pc:docMk/>
            <pc:sldMk cId="3062784981" sldId="284"/>
            <ac:spMk id="16" creationId="{A8F7EC5F-59C4-6970-BCB4-9C125B374109}"/>
          </ac:spMkLst>
        </pc:spChg>
        <pc:spChg chg="add mod">
          <ac:chgData name="Magliani Lorenzo" userId="b041e080-6759-4d02-9305-27016ef34672" providerId="ADAL" clId="{99B05CDB-4268-4904-9384-4C83CAEFE930}" dt="2026-01-16T09:37:16.470" v="1303" actId="20577"/>
          <ac:spMkLst>
            <pc:docMk/>
            <pc:sldMk cId="3062784981" sldId="284"/>
            <ac:spMk id="17" creationId="{B46D34C5-BF5D-26ED-32EC-DD2E6915FC48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19" creationId="{64244B98-6A6A-05AA-EB54-C633F30578DF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20" creationId="{1A6AF60A-8D8F-A4A7-B4E2-7E7E03C14D66}"/>
          </ac:spMkLst>
        </pc:spChg>
        <pc:spChg chg="del">
          <ac:chgData name="Magliani Lorenzo" userId="b041e080-6759-4d02-9305-27016ef34672" providerId="ADAL" clId="{99B05CDB-4268-4904-9384-4C83CAEFE930}" dt="2026-01-16T09:29:28.501" v="1153" actId="478"/>
          <ac:spMkLst>
            <pc:docMk/>
            <pc:sldMk cId="3062784981" sldId="284"/>
            <ac:spMk id="227" creationId="{88155654-F87C-1158-C5BA-8C69A85D3A2E}"/>
          </ac:spMkLst>
        </pc:spChg>
        <pc:spChg chg="del">
          <ac:chgData name="Magliani Lorenzo" userId="b041e080-6759-4d02-9305-27016ef34672" providerId="ADAL" clId="{99B05CDB-4268-4904-9384-4C83CAEFE930}" dt="2026-01-16T09:29:32.980" v="1155" actId="478"/>
          <ac:spMkLst>
            <pc:docMk/>
            <pc:sldMk cId="3062784981" sldId="284"/>
            <ac:spMk id="229" creationId="{F2B70EA8-13A3-9AED-F1EB-4B7919F5925F}"/>
          </ac:spMkLst>
        </pc:spChg>
        <pc:spChg chg="del">
          <ac:chgData name="Magliani Lorenzo" userId="b041e080-6759-4d02-9305-27016ef34672" providerId="ADAL" clId="{99B05CDB-4268-4904-9384-4C83CAEFE930}" dt="2026-01-16T09:30:16.410" v="1160" actId="478"/>
          <ac:spMkLst>
            <pc:docMk/>
            <pc:sldMk cId="3062784981" sldId="284"/>
            <ac:spMk id="230" creationId="{EB919793-F39B-588C-A44C-434166F5B715}"/>
          </ac:spMkLst>
        </pc:spChg>
        <pc:spChg chg="del">
          <ac:chgData name="Magliani Lorenzo" userId="b041e080-6759-4d02-9305-27016ef34672" providerId="ADAL" clId="{99B05CDB-4268-4904-9384-4C83CAEFE930}" dt="2026-01-16T09:30:02.388" v="1158" actId="478"/>
          <ac:spMkLst>
            <pc:docMk/>
            <pc:sldMk cId="3062784981" sldId="284"/>
            <ac:spMk id="231" creationId="{6DC2CD98-AF01-3B45-D0A7-ED2542973F98}"/>
          </ac:spMkLst>
        </pc:spChg>
        <pc:spChg chg="del">
          <ac:chgData name="Magliani Lorenzo" userId="b041e080-6759-4d02-9305-27016ef34672" providerId="ADAL" clId="{99B05CDB-4268-4904-9384-4C83CAEFE930}" dt="2026-01-16T09:30:33.244" v="1163" actId="478"/>
          <ac:spMkLst>
            <pc:docMk/>
            <pc:sldMk cId="3062784981" sldId="284"/>
            <ac:spMk id="232" creationId="{8743F578-0065-4C99-5A39-0B85AD92AAD1}"/>
          </ac:spMkLst>
        </pc:spChg>
        <pc:spChg chg="del">
          <ac:chgData name="Magliani Lorenzo" userId="b041e080-6759-4d02-9305-27016ef34672" providerId="ADAL" clId="{99B05CDB-4268-4904-9384-4C83CAEFE930}" dt="2026-01-16T09:30:37.691" v="1164" actId="478"/>
          <ac:spMkLst>
            <pc:docMk/>
            <pc:sldMk cId="3062784981" sldId="284"/>
            <ac:spMk id="233" creationId="{962892ED-E0C7-677E-A069-F51F10C9C7A2}"/>
          </ac:spMkLst>
        </pc:spChg>
        <pc:spChg chg="del">
          <ac:chgData name="Magliani Lorenzo" userId="b041e080-6759-4d02-9305-27016ef34672" providerId="ADAL" clId="{99B05CDB-4268-4904-9384-4C83CAEFE930}" dt="2026-01-16T09:31:08.261" v="1168" actId="478"/>
          <ac:spMkLst>
            <pc:docMk/>
            <pc:sldMk cId="3062784981" sldId="284"/>
            <ac:spMk id="234" creationId="{B9E66BAF-311E-E89E-21C2-7768F06C7FE6}"/>
          </ac:spMkLst>
        </pc:spChg>
        <pc:spChg chg="del">
          <ac:chgData name="Magliani Lorenzo" userId="b041e080-6759-4d02-9305-27016ef34672" providerId="ADAL" clId="{99B05CDB-4268-4904-9384-4C83CAEFE930}" dt="2026-01-16T09:31:11.142" v="1169" actId="478"/>
          <ac:spMkLst>
            <pc:docMk/>
            <pc:sldMk cId="3062784981" sldId="284"/>
            <ac:spMk id="235" creationId="{A902362F-0D5F-B7EB-282A-EBD5C1D53388}"/>
          </ac:spMkLst>
        </pc:spChg>
        <pc:grpChg chg="add mod ord">
          <ac:chgData name="Magliani Lorenzo" userId="b041e080-6759-4d02-9305-27016ef34672" providerId="ADAL" clId="{99B05CDB-4268-4904-9384-4C83CAEFE930}" dt="2026-01-16T09:39:54.979" v="1305" actId="167"/>
          <ac:grpSpMkLst>
            <pc:docMk/>
            <pc:sldMk cId="3062784981" sldId="284"/>
            <ac:grpSpMk id="6" creationId="{D420C404-D957-D36A-CA95-774810D61F54}"/>
          </ac:grpSpMkLst>
        </pc:grpChg>
        <pc:grpChg chg="add mod ord">
          <ac:chgData name="Magliani Lorenzo" userId="b041e080-6759-4d02-9305-27016ef34672" providerId="ADAL" clId="{99B05CDB-4268-4904-9384-4C83CAEFE930}" dt="2026-01-16T09:40:04.518" v="1306" actId="167"/>
          <ac:grpSpMkLst>
            <pc:docMk/>
            <pc:sldMk cId="3062784981" sldId="284"/>
            <ac:grpSpMk id="12" creationId="{8A8F0BA9-415A-DCE0-824F-A60D2F849367}"/>
          </ac:grpSpMkLst>
        </pc:grpChg>
        <pc:grpChg chg="add mod ord">
          <ac:chgData name="Magliani Lorenzo" userId="b041e080-6759-4d02-9305-27016ef34672" providerId="ADAL" clId="{99B05CDB-4268-4904-9384-4C83CAEFE930}" dt="2026-01-16T09:41:22.214" v="1312" actId="167"/>
          <ac:grpSpMkLst>
            <pc:docMk/>
            <pc:sldMk cId="3062784981" sldId="284"/>
            <ac:grpSpMk id="18" creationId="{116F2C21-338F-387B-5B28-3B8EAEC7F04E}"/>
          </ac:grpSpMkLst>
        </pc:grpChg>
        <pc:grpChg chg="mod ord">
          <ac:chgData name="Magliani Lorenzo" userId="b041e080-6759-4d02-9305-27016ef34672" providerId="ADAL" clId="{99B05CDB-4268-4904-9384-4C83CAEFE930}" dt="2026-01-16T09:39:52.648" v="1304" actId="167"/>
          <ac:grpSpMkLst>
            <pc:docMk/>
            <pc:sldMk cId="3062784981" sldId="284"/>
            <ac:grpSpMk id="217" creationId="{DCB13E55-6994-7E7E-A021-A11B9CDF514F}"/>
          </ac:grpSpMkLst>
        </pc:grpChg>
        <pc:grpChg chg="del mod">
          <ac:chgData name="Magliani Lorenzo" userId="b041e080-6759-4d02-9305-27016ef34672" providerId="ADAL" clId="{99B05CDB-4268-4904-9384-4C83CAEFE930}" dt="2026-01-16T09:35:14.552" v="1211" actId="478"/>
          <ac:grpSpMkLst>
            <pc:docMk/>
            <pc:sldMk cId="3062784981" sldId="284"/>
            <ac:grpSpMk id="220" creationId="{8AD6555A-715B-FABA-E747-80DC11C1FFA5}"/>
          </ac:grpSpMkLst>
        </pc:grpChg>
        <pc:grpChg chg="del mod">
          <ac:chgData name="Magliani Lorenzo" userId="b041e080-6759-4d02-9305-27016ef34672" providerId="ADAL" clId="{99B05CDB-4268-4904-9384-4C83CAEFE930}" dt="2026-01-16T09:36:44.073" v="1258" actId="478"/>
          <ac:grpSpMkLst>
            <pc:docMk/>
            <pc:sldMk cId="3062784981" sldId="284"/>
            <ac:grpSpMk id="223" creationId="{2C40EC73-6791-E526-91E9-60816AFE591A}"/>
          </ac:grpSpMkLst>
        </pc:grpChg>
        <pc:picChg chg="mod ord">
          <ac:chgData name="Magliani Lorenzo" userId="b041e080-6759-4d02-9305-27016ef34672" providerId="ADAL" clId="{99B05CDB-4268-4904-9384-4C83CAEFE930}" dt="2026-01-16T09:30:25.727" v="1162" actId="1076"/>
          <ac:picMkLst>
            <pc:docMk/>
            <pc:sldMk cId="3062784981" sldId="284"/>
            <ac:picMk id="226" creationId="{AE62F6FC-763A-00F3-EBC0-D874319D89F7}"/>
          </ac:picMkLst>
        </pc:picChg>
        <pc:cxnChg chg="add mod">
          <ac:chgData name="Magliani Lorenzo" userId="b041e080-6759-4d02-9305-27016ef34672" providerId="ADAL" clId="{99B05CDB-4268-4904-9384-4C83CAEFE930}" dt="2026-01-16T09:35:26.551" v="1213" actId="1076"/>
          <ac:cxnSpMkLst>
            <pc:docMk/>
            <pc:sldMk cId="3062784981" sldId="284"/>
            <ac:cxnSpMk id="9" creationId="{2AE01ECD-A4DE-E961-FA36-7720F0FC0C58}"/>
          </ac:cxnSpMkLst>
        </pc:cxnChg>
        <pc:cxnChg chg="add mod">
          <ac:chgData name="Magliani Lorenzo" userId="b041e080-6759-4d02-9305-27016ef34672" providerId="ADAL" clId="{99B05CDB-4268-4904-9384-4C83CAEFE930}" dt="2026-01-16T09:36:53.149" v="1260" actId="1076"/>
          <ac:cxnSpMkLst>
            <pc:docMk/>
            <pc:sldMk cId="3062784981" sldId="284"/>
            <ac:cxnSpMk id="15" creationId="{2913B19B-F804-0C44-D9D1-122263AC2139}"/>
          </ac:cxnSpMkLst>
        </pc:cxnChg>
        <pc:cxnChg chg="del">
          <ac:chgData name="Magliani Lorenzo" userId="b041e080-6759-4d02-9305-27016ef34672" providerId="ADAL" clId="{99B05CDB-4268-4904-9384-4C83CAEFE930}" dt="2026-01-16T09:29:31.480" v="1154" actId="478"/>
          <ac:cxnSpMkLst>
            <pc:docMk/>
            <pc:sldMk cId="3062784981" sldId="284"/>
            <ac:cxnSpMk id="228" creationId="{EFA4651F-C726-D436-2CCC-E0954F4F0E12}"/>
          </ac:cxnSpMkLst>
        </pc:cxnChg>
        <pc:cxnChg chg="mod">
          <ac:chgData name="Magliani Lorenzo" userId="b041e080-6759-4d02-9305-27016ef34672" providerId="ADAL" clId="{99B05CDB-4268-4904-9384-4C83CAEFE930}" dt="2026-01-16T09:32:39.034" v="1181" actId="14100"/>
          <ac:cxnSpMkLst>
            <pc:docMk/>
            <pc:sldMk cId="3062784981" sldId="284"/>
            <ac:cxnSpMk id="236" creationId="{A08F8579-AD93-E974-4A2F-4EA7C0ED176C}"/>
          </ac:cxnSpMkLst>
        </pc:cxnChg>
        <pc:cxnChg chg="del mod">
          <ac:chgData name="Magliani Lorenzo" userId="b041e080-6759-4d02-9305-27016ef34672" providerId="ADAL" clId="{99B05CDB-4268-4904-9384-4C83CAEFE930}" dt="2026-01-16T09:35:14.552" v="1211" actId="478"/>
          <ac:cxnSpMkLst>
            <pc:docMk/>
            <pc:sldMk cId="3062784981" sldId="284"/>
            <ac:cxnSpMk id="237" creationId="{3CBEEE53-7E11-9AE6-E328-EF8CDB53A68A}"/>
          </ac:cxnSpMkLst>
        </pc:cxnChg>
        <pc:cxnChg chg="del mod">
          <ac:chgData name="Magliani Lorenzo" userId="b041e080-6759-4d02-9305-27016ef34672" providerId="ADAL" clId="{99B05CDB-4268-4904-9384-4C83CAEFE930}" dt="2026-01-16T09:36:44.073" v="1258" actId="478"/>
          <ac:cxnSpMkLst>
            <pc:docMk/>
            <pc:sldMk cId="3062784981" sldId="284"/>
            <ac:cxnSpMk id="238" creationId="{6BB06C36-8D59-099D-BDB4-D93418779A5D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12:40:12.211" v="1936"/>
        <pc:sldMkLst>
          <pc:docMk/>
          <pc:sldMk cId="3539902753" sldId="285"/>
        </pc:sldMkLst>
        <pc:spChg chg="mod">
          <ac:chgData name="Magliani Lorenzo" userId="b041e080-6759-4d02-9305-27016ef34672" providerId="ADAL" clId="{99B05CDB-4268-4904-9384-4C83CAEFE930}" dt="2026-01-16T12:40:12.211" v="1936"/>
          <ac:spMkLst>
            <pc:docMk/>
            <pc:sldMk cId="3539902753" sldId="285"/>
            <ac:spMk id="2" creationId="{0E32A0D2-8716-6A4A-0925-38C6FA487959}"/>
          </ac:spMkLst>
        </pc:spChg>
        <pc:spChg chg="mod">
          <ac:chgData name="Magliani Lorenzo" userId="b041e080-6759-4d02-9305-27016ef34672" providerId="ADAL" clId="{99B05CDB-4268-4904-9384-4C83CAEFE930}" dt="2026-01-16T09:50:29.533" v="1463" actId="255"/>
          <ac:spMkLst>
            <pc:docMk/>
            <pc:sldMk cId="3539902753" sldId="285"/>
            <ac:spMk id="5" creationId="{861A95C2-C94F-B1CD-3823-C5A76C2B35E7}"/>
          </ac:spMkLst>
        </pc:spChg>
        <pc:spChg chg="mod">
          <ac:chgData name="Magliani Lorenzo" userId="b041e080-6759-4d02-9305-27016ef34672" providerId="ADAL" clId="{99B05CDB-4268-4904-9384-4C83CAEFE930}" dt="2026-01-16T09:51:02.413" v="1467" actId="20577"/>
          <ac:spMkLst>
            <pc:docMk/>
            <pc:sldMk cId="3539902753" sldId="285"/>
            <ac:spMk id="6" creationId="{999DC743-3B92-F0F7-D7C0-5288F6AE82E4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8" creationId="{866BD959-18EE-64C7-8BB1-AB598E1AC9B7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9" creationId="{A3C97EC4-22D2-B000-4ACF-4B5A64CF427A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1" creationId="{2D9C8016-6E17-10C0-094F-25F517C74183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2" creationId="{53E7FD8B-C25F-DDC7-50D6-ED9B07B36244}"/>
          </ac:spMkLst>
        </pc:spChg>
        <pc:spChg chg="add del mod">
          <ac:chgData name="Magliani Lorenzo" userId="b041e080-6759-4d02-9305-27016ef34672" providerId="ADAL" clId="{99B05CDB-4268-4904-9384-4C83CAEFE930}" dt="2026-01-16T09:48:00.553" v="1340" actId="478"/>
          <ac:spMkLst>
            <pc:docMk/>
            <pc:sldMk cId="3539902753" sldId="285"/>
            <ac:spMk id="13" creationId="{5786CB26-D35E-F263-104E-14CD9138CD85}"/>
          </ac:spMkLst>
        </pc:spChg>
        <pc:spChg chg="add del mod">
          <ac:chgData name="Magliani Lorenzo" userId="b041e080-6759-4d02-9305-27016ef34672" providerId="ADAL" clId="{99B05CDB-4268-4904-9384-4C83CAEFE930}" dt="2026-01-16T09:48:03.655" v="1342" actId="478"/>
          <ac:spMkLst>
            <pc:docMk/>
            <pc:sldMk cId="3539902753" sldId="285"/>
            <ac:spMk id="14" creationId="{A44CF1C7-7D36-3FA1-3028-17A64C25179D}"/>
          </ac:spMkLst>
        </pc:spChg>
        <pc:spChg chg="add del mod">
          <ac:chgData name="Magliani Lorenzo" userId="b041e080-6759-4d02-9305-27016ef34672" providerId="ADAL" clId="{99B05CDB-4268-4904-9384-4C83CAEFE930}" dt="2026-01-16T09:48:05.203" v="1343" actId="478"/>
          <ac:spMkLst>
            <pc:docMk/>
            <pc:sldMk cId="3539902753" sldId="285"/>
            <ac:spMk id="15" creationId="{201892DB-4AD1-2E1C-F832-127C52326B17}"/>
          </ac:spMkLst>
        </pc:spChg>
        <pc:spChg chg="add del mod">
          <ac:chgData name="Magliani Lorenzo" userId="b041e080-6759-4d02-9305-27016ef34672" providerId="ADAL" clId="{99B05CDB-4268-4904-9384-4C83CAEFE930}" dt="2026-01-16T09:48:07.707" v="1344" actId="478"/>
          <ac:spMkLst>
            <pc:docMk/>
            <pc:sldMk cId="3539902753" sldId="285"/>
            <ac:spMk id="16" creationId="{E66E93F7-9A75-85BB-BB84-6750E0845688}"/>
          </ac:spMkLst>
        </pc:spChg>
        <pc:spChg chg="add del mod">
          <ac:chgData name="Magliani Lorenzo" userId="b041e080-6759-4d02-9305-27016ef34672" providerId="ADAL" clId="{99B05CDB-4268-4904-9384-4C83CAEFE930}" dt="2026-01-16T09:48:09.964" v="1345" actId="478"/>
          <ac:spMkLst>
            <pc:docMk/>
            <pc:sldMk cId="3539902753" sldId="285"/>
            <ac:spMk id="17" creationId="{7B1092C4-1BFB-5BD2-A8D2-D0DF479A5515}"/>
          </ac:spMkLst>
        </pc:spChg>
        <pc:spChg chg="add del mod">
          <ac:chgData name="Magliani Lorenzo" userId="b041e080-6759-4d02-9305-27016ef34672" providerId="ADAL" clId="{99B05CDB-4268-4904-9384-4C83CAEFE930}" dt="2026-01-16T09:48:11.499" v="1346" actId="478"/>
          <ac:spMkLst>
            <pc:docMk/>
            <pc:sldMk cId="3539902753" sldId="285"/>
            <ac:spMk id="18" creationId="{80531519-9052-58A8-C69F-26D271039160}"/>
          </ac:spMkLst>
        </pc:spChg>
        <pc:spChg chg="add del mod">
          <ac:chgData name="Magliani Lorenzo" userId="b041e080-6759-4d02-9305-27016ef34672" providerId="ADAL" clId="{99B05CDB-4268-4904-9384-4C83CAEFE930}" dt="2026-01-16T09:48:20.450" v="1348" actId="478"/>
          <ac:spMkLst>
            <pc:docMk/>
            <pc:sldMk cId="3539902753" sldId="285"/>
            <ac:spMk id="19" creationId="{830E5A3D-8264-5A0E-4AC8-856DEE7C1D7F}"/>
          </ac:spMkLst>
        </pc:spChg>
        <pc:spChg chg="del">
          <ac:chgData name="Magliani Lorenzo" userId="b041e080-6759-4d02-9305-27016ef34672" providerId="ADAL" clId="{99B05CDB-4268-4904-9384-4C83CAEFE930}" dt="2026-01-16T09:46:10.758" v="1335" actId="478"/>
          <ac:spMkLst>
            <pc:docMk/>
            <pc:sldMk cId="3539902753" sldId="285"/>
            <ac:spMk id="196" creationId="{C27C2845-8F10-50A1-E019-5D01349524DE}"/>
          </ac:spMkLst>
        </pc:spChg>
        <pc:spChg chg="del">
          <ac:chgData name="Magliani Lorenzo" userId="b041e080-6759-4d02-9305-27016ef34672" providerId="ADAL" clId="{99B05CDB-4268-4904-9384-4C83CAEFE930}" dt="2026-01-16T09:45:18.187" v="1326" actId="478"/>
          <ac:spMkLst>
            <pc:docMk/>
            <pc:sldMk cId="3539902753" sldId="285"/>
            <ac:spMk id="197" creationId="{1F4C189B-2867-951E-9F52-560965A74CD5}"/>
          </ac:spMkLst>
        </pc:spChg>
        <pc:spChg chg="del">
          <ac:chgData name="Magliani Lorenzo" userId="b041e080-6759-4d02-9305-27016ef34672" providerId="ADAL" clId="{99B05CDB-4268-4904-9384-4C83CAEFE930}" dt="2026-01-16T09:46:16.594" v="1336" actId="478"/>
          <ac:spMkLst>
            <pc:docMk/>
            <pc:sldMk cId="3539902753" sldId="285"/>
            <ac:spMk id="199" creationId="{A5FC1B5C-FFD1-3182-EEF4-F9AB1FE8DF7A}"/>
          </ac:spMkLst>
        </pc:s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4" creationId="{8CC33BA2-ADB6-0B32-F4F0-840F53B9DB33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7" creationId="{C1346E76-BED7-4D30-BC31-FA2678CE5ED5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10" creationId="{18D27B5D-A658-3B07-B64B-5BE4ACE89413}"/>
          </ac:grpSpMkLst>
        </pc:grpChg>
        <pc:picChg chg="ord">
          <ac:chgData name="Magliani Lorenzo" userId="b041e080-6759-4d02-9305-27016ef34672" providerId="ADAL" clId="{99B05CDB-4268-4904-9384-4C83CAEFE930}" dt="2026-01-16T09:50:57.182" v="1465" actId="167"/>
          <ac:picMkLst>
            <pc:docMk/>
            <pc:sldMk cId="3539902753" sldId="285"/>
            <ac:picMk id="195" creationId="{CC425AD5-C61D-B741-11A0-064CECF8CA62}"/>
          </ac:picMkLst>
        </pc:picChg>
        <pc:picChg chg="add del mod">
          <ac:chgData name="Magliani Lorenzo" userId="b041e080-6759-4d02-9305-27016ef34672" providerId="ADAL" clId="{99B05CDB-4268-4904-9384-4C83CAEFE930}" dt="2026-01-16T09:57:06.113" v="1603" actId="478"/>
          <ac:picMkLst>
            <pc:docMk/>
            <pc:sldMk cId="3539902753" sldId="285"/>
            <ac:picMk id="3074" creationId="{0ACF3DF5-9835-9B5C-6C21-75A3511A5993}"/>
          </ac:picMkLst>
        </pc:picChg>
        <pc:picChg chg="add mod">
          <ac:chgData name="Magliani Lorenzo" userId="b041e080-6759-4d02-9305-27016ef34672" providerId="ADAL" clId="{99B05CDB-4268-4904-9384-4C83CAEFE930}" dt="2026-01-16T09:58:09.532" v="1682" actId="167"/>
          <ac:picMkLst>
            <pc:docMk/>
            <pc:sldMk cId="3539902753" sldId="285"/>
            <ac:picMk id="3076" creationId="{155ED648-AA24-9A2A-8488-95B0BCE0F11F}"/>
          </ac:picMkLst>
        </pc:picChg>
        <pc:cxnChg chg="mod">
          <ac:chgData name="Magliani Lorenzo" userId="b041e080-6759-4d02-9305-27016ef34672" providerId="ADAL" clId="{99B05CDB-4268-4904-9384-4C83CAEFE930}" dt="2026-01-16T09:47:06.023" v="1337" actId="14100"/>
          <ac:cxnSpMkLst>
            <pc:docMk/>
            <pc:sldMk cId="3539902753" sldId="285"/>
            <ac:cxnSpMk id="198" creationId="{B52D047C-9E88-C26C-4F84-D10852825E77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12:38:39.249" v="1923" actId="207"/>
        <pc:sldMkLst>
          <pc:docMk/>
          <pc:sldMk cId="2866966965" sldId="286"/>
        </pc:sldMkLst>
        <pc:spChg chg="mod">
          <ac:chgData name="Magliani Lorenzo" userId="b041e080-6759-4d02-9305-27016ef34672" providerId="ADAL" clId="{99B05CDB-4268-4904-9384-4C83CAEFE930}" dt="2026-01-16T12:38:39.249" v="1923" actId="207"/>
          <ac:spMkLst>
            <pc:docMk/>
            <pc:sldMk cId="2866966965" sldId="286"/>
            <ac:spMk id="2" creationId="{FFB83C52-3D2F-48FF-8F0A-CBF25FC4BE8A}"/>
          </ac:spMkLst>
        </pc:spChg>
        <pc:picChg chg="add mod ord">
          <ac:chgData name="Magliani Lorenzo" userId="b041e080-6759-4d02-9305-27016ef34672" providerId="ADAL" clId="{99B05CDB-4268-4904-9384-4C83CAEFE930}" dt="2026-01-16T12:37:09.399" v="1911" actId="167"/>
          <ac:picMkLst>
            <pc:docMk/>
            <pc:sldMk cId="2866966965" sldId="286"/>
            <ac:picMk id="3" creationId="{620D838B-93B5-D815-0453-A871AEA7E8E7}"/>
          </ac:picMkLst>
        </pc:picChg>
      </pc:sldChg>
      <pc:sldChg chg="addSp modSp mod">
        <pc:chgData name="Magliani Lorenzo" userId="b041e080-6759-4d02-9305-27016ef34672" providerId="ADAL" clId="{99B05CDB-4268-4904-9384-4C83CAEFE930}" dt="2026-01-16T12:38:30.717" v="1921" actId="207"/>
        <pc:sldMkLst>
          <pc:docMk/>
          <pc:sldMk cId="3743113305" sldId="287"/>
        </pc:sldMkLst>
        <pc:spChg chg="mod">
          <ac:chgData name="Magliani Lorenzo" userId="b041e080-6759-4d02-9305-27016ef34672" providerId="ADAL" clId="{99B05CDB-4268-4904-9384-4C83CAEFE930}" dt="2026-01-16T12:38:30.717" v="1921" actId="207"/>
          <ac:spMkLst>
            <pc:docMk/>
            <pc:sldMk cId="3743113305" sldId="287"/>
            <ac:spMk id="2" creationId="{7F637856-CA07-1F12-5CE1-4D910BDAF631}"/>
          </ac:spMkLst>
        </pc:spChg>
        <pc:picChg chg="add mod ord">
          <ac:chgData name="Magliani Lorenzo" userId="b041e080-6759-4d02-9305-27016ef34672" providerId="ADAL" clId="{99B05CDB-4268-4904-9384-4C83CAEFE930}" dt="2026-01-16T12:37:16.524" v="1913" actId="167"/>
          <ac:picMkLst>
            <pc:docMk/>
            <pc:sldMk cId="3743113305" sldId="287"/>
            <ac:picMk id="3" creationId="{7C461C1F-FB83-9596-1DA1-FB462B278926}"/>
          </ac:picMkLst>
        </pc:picChg>
      </pc:sldChg>
      <pc:sldChg chg="addSp modSp mod">
        <pc:chgData name="Magliani Lorenzo" userId="b041e080-6759-4d02-9305-27016ef34672" providerId="ADAL" clId="{99B05CDB-4268-4904-9384-4C83CAEFE930}" dt="2026-01-16T12:38:17.778" v="1919" actId="207"/>
        <pc:sldMkLst>
          <pc:docMk/>
          <pc:sldMk cId="3957219324" sldId="288"/>
        </pc:sldMkLst>
        <pc:spChg chg="mod">
          <ac:chgData name="Magliani Lorenzo" userId="b041e080-6759-4d02-9305-27016ef34672" providerId="ADAL" clId="{99B05CDB-4268-4904-9384-4C83CAEFE930}" dt="2026-01-16T12:38:17.778" v="1919" actId="207"/>
          <ac:spMkLst>
            <pc:docMk/>
            <pc:sldMk cId="3957219324" sldId="288"/>
            <ac:spMk id="2" creationId="{DF10BBC3-8839-AE3F-CE36-A98EE69CE5EA}"/>
          </ac:spMkLst>
        </pc:spChg>
        <pc:spChg chg="add mod">
          <ac:chgData name="Magliani Lorenzo" userId="b041e080-6759-4d02-9305-27016ef34672" providerId="ADAL" clId="{99B05CDB-4268-4904-9384-4C83CAEFE930}" dt="2026-01-16T12:37:43.475" v="1917"/>
          <ac:spMkLst>
            <pc:docMk/>
            <pc:sldMk cId="3957219324" sldId="288"/>
            <ac:spMk id="8" creationId="{6A1C7D52-B278-51AB-A327-DF8E3C10D4F1}"/>
          </ac:spMkLst>
        </pc:spChg>
        <pc:picChg chg="add mod ord">
          <ac:chgData name="Magliani Lorenzo" userId="b041e080-6759-4d02-9305-27016ef34672" providerId="ADAL" clId="{99B05CDB-4268-4904-9384-4C83CAEFE930}" dt="2026-01-16T12:37:23.106" v="1915" actId="167"/>
          <ac:picMkLst>
            <pc:docMk/>
            <pc:sldMk cId="3957219324" sldId="288"/>
            <ac:picMk id="3" creationId="{B27E9FE7-D2D1-CA4B-CFC0-FCC8B5CC060C}"/>
          </ac:picMkLst>
        </pc:picChg>
      </pc:sldChg>
      <pc:sldMasterChg chg="delSldLayout">
        <pc:chgData name="Magliani Lorenzo" userId="b041e080-6759-4d02-9305-27016ef34672" providerId="ADAL" clId="{99B05CDB-4268-4904-9384-4C83CAEFE930}" dt="2026-01-16T07:10:48.959" v="510" actId="47"/>
        <pc:sldMasterMkLst>
          <pc:docMk/>
          <pc:sldMasterMk cId="0" sldId="2147483653"/>
        </pc:sldMasterMkLst>
        <pc:sldLayoutChg chg="del">
          <pc:chgData name="Magliani Lorenzo" userId="b041e080-6759-4d02-9305-27016ef34672" providerId="ADAL" clId="{99B05CDB-4268-4904-9384-4C83CAEFE930}" dt="2026-01-15T14:57:34.968" v="321" actId="47"/>
          <pc:sldLayoutMkLst>
            <pc:docMk/>
            <pc:sldMasterMk cId="0" sldId="2147483653"/>
            <pc:sldLayoutMk cId="0" sldId="2147483649"/>
          </pc:sldLayoutMkLst>
        </pc:sldLayoutChg>
        <pc:sldLayoutChg chg="del">
          <pc:chgData name="Magliani Lorenzo" userId="b041e080-6759-4d02-9305-27016ef34672" providerId="ADAL" clId="{99B05CDB-4268-4904-9384-4C83CAEFE930}" dt="2026-01-16T07:10:48.959" v="510" actId="47"/>
          <pc:sldLayoutMkLst>
            <pc:docMk/>
            <pc:sldMasterMk cId="0" sldId="2147483653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H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7E3C504-8168-FB64-8C65-02FFC7D0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3F157966-63B6-4DF1-73E3-BC0470A31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33AF9D1A-D5F3-96F0-D69C-139E2F68B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906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1794EB9-2F30-D5A2-AD64-8FED1EEB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E8B05C9C-5BF6-B313-0ECA-575163F20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9A8D9E55-85A5-48CF-1D67-A989969DC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434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59657E8-F48F-88F3-2E54-8C0D27FD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DAFDB7C5-AB6D-3AC9-E853-A5EE3F02E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D515D7D-03A0-46FB-C2DE-58AB7EF08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758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314A4E65-29F2-1F54-3B5B-D3F47A5E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>
            <a:extLst>
              <a:ext uri="{FF2B5EF4-FFF2-40B4-BE49-F238E27FC236}">
                <a16:creationId xmlns:a16="http://schemas.microsoft.com/office/drawing/2014/main" id="{7E3CDABC-7B69-490B-C7AA-827DD1D08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>
            <a:extLst>
              <a:ext uri="{FF2B5EF4-FFF2-40B4-BE49-F238E27FC236}">
                <a16:creationId xmlns:a16="http://schemas.microsoft.com/office/drawing/2014/main" id="{61025784-615A-B490-7DF6-7B08A4D1A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8451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0B8660F-31FB-3647-B531-3042C5EE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A7291A2B-8680-8A0E-6C8F-DBBD5D90B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3DB11F25-3C5B-C353-1C82-B26FD4047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1454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CBDBD4D-95CD-C6E7-EE42-AB166D728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FFF0FDFF-4331-8644-9AF3-6B630DD7E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FA667252-4D35-8D9C-F84E-B61906D41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758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2634182-720C-BC27-9FBA-CDF878678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FB65CDF-039F-7C49-23FF-A09451C66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26ED3442-613B-4BA6-815F-D3CEFF0E7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8662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41AFE5-CA45-BB8E-3AD9-F964E2F0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C169CFBD-AD94-C9FB-9BA2-A04AD45CB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634B54A8-652F-8798-864A-C5D20AD53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2051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3EEF3B5-ED73-E964-833D-FF588BF57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893193B-4FE2-6791-B7FE-1D3CDDA02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5590451C-C1FD-C429-30EF-C215C4BE4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0938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EACE7EA-FE64-6965-87DA-D7213110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6537D6E-AD20-B705-3954-98D78D5B6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80A34CA3-5A21-4C1A-D4AE-6F2E9755C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671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21DFB9-603E-2193-28B4-39ABF2DC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6F5D65B6-562E-7789-317B-E255B81D6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9B5EFFD7-2A64-A619-CD2E-C5A89BE4E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214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F474CA8-BE0E-754C-BA2B-9090D6A8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9ABFCBB-AED6-FF6C-66C9-6CBB9850C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48177971-C5ED-6B68-58E0-A8621DD87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862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F9E1DAC-7A7A-3DB8-C6F3-02BF15E0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>
            <a:extLst>
              <a:ext uri="{FF2B5EF4-FFF2-40B4-BE49-F238E27FC236}">
                <a16:creationId xmlns:a16="http://schemas.microsoft.com/office/drawing/2014/main" id="{38EEC18C-3ECF-DB29-95FE-DC6E979DB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>
            <a:extLst>
              <a:ext uri="{FF2B5EF4-FFF2-40B4-BE49-F238E27FC236}">
                <a16:creationId xmlns:a16="http://schemas.microsoft.com/office/drawing/2014/main" id="{418E6D2F-9A65-059F-DA64-477C404AC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023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BD034E5-DDCA-B1D8-6664-8F897F6CA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BE8C86D-24A3-B74B-B933-89AD171FB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44E847D-8E3A-7E52-1F13-40BD95C85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58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D48F57-FC64-81B0-6ABE-76350CFD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C5D75C1-326E-C747-7128-EBBE2C312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9509A7E2-7D9C-8E28-07AA-EDB4C6730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059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7597373" y="9332424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1" y="8299034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SpeleoThink</a:t>
            </a:r>
            <a:endParaRPr lang="fr-CH" noProof="0"/>
          </a:p>
        </p:txBody>
      </p:sp>
      <p:sp>
        <p:nvSpPr>
          <p:cNvPr id="48" name="Google Shape;48;p7"/>
          <p:cNvSpPr txBox="1"/>
          <p:nvPr/>
        </p:nvSpPr>
        <p:spPr>
          <a:xfrm>
            <a:off x="13977070" y="8778426"/>
            <a:ext cx="31312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Fejzaj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 Leon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 err="1">
                <a:solidFill>
                  <a:srgbClr val="29231E"/>
                </a:solidFill>
                <a:latin typeface="Courier Prime"/>
                <a:sym typeface="Courier Prime"/>
              </a:rPr>
              <a:t>Crausaz</a:t>
            </a:r>
            <a:r>
              <a:rPr lang="fr-CH" sz="2400" noProof="0">
                <a:solidFill>
                  <a:srgbClr val="29231E"/>
                </a:solidFill>
                <a:latin typeface="Courier Prime"/>
                <a:sym typeface="Courier Prime"/>
              </a:rPr>
              <a:t> Jules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>
                <a:solidFill>
                  <a:srgbClr val="29231E"/>
                </a:solidFill>
                <a:latin typeface="Courier Prime"/>
                <a:sym typeface="Courier Prime"/>
              </a:rPr>
              <a:t>Magliani Lorenzo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21C0DD-6884-E5BD-37E2-ACA6984C11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44947" y="9802560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</a:t>
            </a:fld>
            <a:r>
              <a:rPr lang="fr-CH" sz="2400"/>
              <a:t>/20</a:t>
            </a:r>
            <a:endParaRPr lang="fr-CH" sz="240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4D59E04A-F36C-D99E-0AC8-6411DBB3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E5CEE2EC-D644-60FD-A0C2-629A2CFC3A7F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1DFA98DA-C7D3-D585-57DB-21A533ADE88B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7CE88CB1-CBA6-EC54-02C2-1AA45D69B32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94C5E475-3E00-B78A-EECF-3BCD2D85AC02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2B06FE0-7C54-20D0-D18B-86112AA3D0C1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16FB5E3C-E257-20C3-122D-781CB310DAF6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BB7E658A-C907-0574-C28C-EDAE454A7B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5EA25F-2C90-471A-CE24-C7B4EE4F6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10</a:t>
            </a:fld>
            <a:r>
              <a:rPr lang="fr-CH" sz="2400" dirty="0"/>
              <a:t>/20</a:t>
            </a:r>
            <a:endParaRPr lang="fr-CH" sz="2400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AC8248-0347-35F2-BDE2-1067F4DA2D92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l’application au lancement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2CA301-84A5-7FAA-8757-8FC96E75A562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l’initialisation du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1FD472A0-8FB2-612F-F297-B8922D52C18E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02CB7A-7AB5-3BB6-E81A-9FD6B270C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18963" r="5188" b="2909"/>
          <a:stretch>
            <a:fillRect/>
          </a:stretch>
        </p:blipFill>
        <p:spPr bwMode="auto">
          <a:xfrm>
            <a:off x="2079760" y="3629344"/>
            <a:ext cx="4967780" cy="45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E48E49-A70B-C9DA-90CF-645B5D313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19169" r="2485" b="3071"/>
          <a:stretch>
            <a:fillRect/>
          </a:stretch>
        </p:blipFill>
        <p:spPr bwMode="auto">
          <a:xfrm>
            <a:off x="10635053" y="4220842"/>
            <a:ext cx="6178594" cy="34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2697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064FE3F0-697D-D1B5-8EDF-572DDFE3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F5118F2B-9FCF-4F77-57D0-4AB019C5D8DC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C8BFEF99-7D5B-202A-ABA5-B823BDABDA9A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1EB07F75-BCCC-BD9E-24D7-B1C8C2DD0D2F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AF66AB01-5003-DF5A-AD56-AE44EC34B540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AB96C32-EB3D-3699-C9D6-007AA97B70DE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B632050B-94AD-17C7-4A93-532065F8E625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81DF4E12-8762-357E-09B7-DE10EE367F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99C596-6C7F-9CAA-F3E2-9B6A1DEE0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11</a:t>
            </a:fld>
            <a:r>
              <a:rPr lang="fr-CH" sz="2400" dirty="0"/>
              <a:t>/20</a:t>
            </a:r>
            <a:endParaRPr lang="fr-CH" sz="2400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3B1A7D-9AA4-E4F2-6109-30C8D96C4445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la sélection d’un robot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FE8FDC-042C-8927-62E5-05B6C64BC249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l’utilisation d’un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7A544C30-4DD8-36D1-5C99-8BD6DC176525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85DC7-9091-DCC4-A538-6FE63ABF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22174" r="3810" b="1738"/>
          <a:stretch>
            <a:fillRect/>
          </a:stretch>
        </p:blipFill>
        <p:spPr bwMode="auto">
          <a:xfrm>
            <a:off x="2292003" y="3562350"/>
            <a:ext cx="4539234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E2C506-0FD1-A0AB-AEC0-8AF54252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4178" r="1272" b="1295"/>
          <a:stretch>
            <a:fillRect/>
          </a:stretch>
        </p:blipFill>
        <p:spPr bwMode="auto">
          <a:xfrm>
            <a:off x="10516805" y="4329030"/>
            <a:ext cx="641508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9404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37FA17F-8B0F-B9FF-C7FD-A829E940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E6FB24F9-F5F8-A8B3-644D-3CBBD44E9D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32A40FE9-E4D2-B3E7-C1C9-2DA9EA914ECD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60A50FA5-8B07-4B13-921F-6B08A0D9624F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86278AD4-DDA7-1410-57E1-0A625457D3E0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78F6C2B9-2FD2-1094-6A94-3860B4883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1F04BF4C-F610-9E37-CF6E-5CA92A222A2A}"/>
              </a:ext>
            </a:extLst>
          </p:cNvPr>
          <p:cNvSpPr txBox="1"/>
          <p:nvPr/>
        </p:nvSpPr>
        <p:spPr>
          <a:xfrm>
            <a:off x="2635356" y="4362450"/>
            <a:ext cx="913042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2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Technologies utilisées</a:t>
            </a:r>
            <a:endParaRPr lang="fr-CH" sz="72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2B302FA0-2E22-4F41-02E9-C329A2910178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96BD41D-CCD7-0BC7-1CBC-9EEFD9FC7282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005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673D7C-6767-A703-AC49-AD6C8F6B24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12</a:t>
            </a:fld>
            <a:r>
              <a:rPr lang="fr-CH" sz="2400" dirty="0">
                <a:solidFill>
                  <a:schemeClr val="bg1"/>
                </a:solidFill>
              </a:rPr>
              <a:t>/20</a:t>
            </a:r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69269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8F63A7F6-A9A9-7C36-2EE0-8E6702D3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4293;p72">
            <a:extLst>
              <a:ext uri="{FF2B5EF4-FFF2-40B4-BE49-F238E27FC236}">
                <a16:creationId xmlns:a16="http://schemas.microsoft.com/office/drawing/2014/main" id="{116F2C21-338F-387B-5B28-3B8EAEC7F04E}"/>
              </a:ext>
            </a:extLst>
          </p:cNvPr>
          <p:cNvGrpSpPr/>
          <p:nvPr/>
        </p:nvGrpSpPr>
        <p:grpSpPr>
          <a:xfrm>
            <a:off x="10288577" y="2219829"/>
            <a:ext cx="7195751" cy="5847340"/>
            <a:chOff x="-45674075" y="3586425"/>
            <a:chExt cx="300900" cy="265450"/>
          </a:xfrm>
          <a:solidFill>
            <a:schemeClr val="tx1"/>
          </a:solidFill>
        </p:grpSpPr>
        <p:sp>
          <p:nvSpPr>
            <p:cNvPr id="19" name="Google Shape;4294;p72">
              <a:extLst>
                <a:ext uri="{FF2B5EF4-FFF2-40B4-BE49-F238E27FC236}">
                  <a16:creationId xmlns:a16="http://schemas.microsoft.com/office/drawing/2014/main" id="{64244B98-6A6A-05AA-EB54-C633F30578DF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95;p72">
              <a:extLst>
                <a:ext uri="{FF2B5EF4-FFF2-40B4-BE49-F238E27FC236}">
                  <a16:creationId xmlns:a16="http://schemas.microsoft.com/office/drawing/2014/main" id="{1A6AF60A-8D8F-A4A7-B4E2-7E7E03C14D66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;p20">
            <a:extLst>
              <a:ext uri="{FF2B5EF4-FFF2-40B4-BE49-F238E27FC236}">
                <a16:creationId xmlns:a16="http://schemas.microsoft.com/office/drawing/2014/main" id="{8A8F0BA9-415A-DCE0-824F-A60D2F849367}"/>
              </a:ext>
            </a:extLst>
          </p:cNvPr>
          <p:cNvGrpSpPr/>
          <p:nvPr/>
        </p:nvGrpSpPr>
        <p:grpSpPr>
          <a:xfrm>
            <a:off x="803672" y="7300020"/>
            <a:ext cx="8115300" cy="2243455"/>
            <a:chOff x="0" y="0"/>
            <a:chExt cx="2137363" cy="590869"/>
          </a:xfrm>
        </p:grpSpPr>
        <p:sp>
          <p:nvSpPr>
            <p:cNvPr id="13" name="Google Shape;218;p20">
              <a:extLst>
                <a:ext uri="{FF2B5EF4-FFF2-40B4-BE49-F238E27FC236}">
                  <a16:creationId xmlns:a16="http://schemas.microsoft.com/office/drawing/2014/main" id="{DA6AACAE-CF0F-C2F2-C41F-87AD196DE50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4" name="Google Shape;219;p20">
              <a:extLst>
                <a:ext uri="{FF2B5EF4-FFF2-40B4-BE49-F238E27FC236}">
                  <a16:creationId xmlns:a16="http://schemas.microsoft.com/office/drawing/2014/main" id="{0AB8BE96-16BC-C52B-DA04-B35858DA92EA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7;p20">
            <a:extLst>
              <a:ext uri="{FF2B5EF4-FFF2-40B4-BE49-F238E27FC236}">
                <a16:creationId xmlns:a16="http://schemas.microsoft.com/office/drawing/2014/main" id="{D420C404-D957-D36A-CA95-774810D61F54}"/>
              </a:ext>
            </a:extLst>
          </p:cNvPr>
          <p:cNvGrpSpPr/>
          <p:nvPr/>
        </p:nvGrpSpPr>
        <p:grpSpPr>
          <a:xfrm>
            <a:off x="803672" y="4088160"/>
            <a:ext cx="8115300" cy="2243455"/>
            <a:chOff x="0" y="0"/>
            <a:chExt cx="2137363" cy="590869"/>
          </a:xfrm>
        </p:grpSpPr>
        <p:sp>
          <p:nvSpPr>
            <p:cNvPr id="7" name="Google Shape;218;p20">
              <a:extLst>
                <a:ext uri="{FF2B5EF4-FFF2-40B4-BE49-F238E27FC236}">
                  <a16:creationId xmlns:a16="http://schemas.microsoft.com/office/drawing/2014/main" id="{00F7C27C-564B-C78C-364E-1C9860C23F5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" name="Google Shape;219;p20">
              <a:extLst>
                <a:ext uri="{FF2B5EF4-FFF2-40B4-BE49-F238E27FC236}">
                  <a16:creationId xmlns:a16="http://schemas.microsoft.com/office/drawing/2014/main" id="{B1CE1640-076E-4C01-D0B0-5ECC8E9838ED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0">
            <a:extLst>
              <a:ext uri="{FF2B5EF4-FFF2-40B4-BE49-F238E27FC236}">
                <a16:creationId xmlns:a16="http://schemas.microsoft.com/office/drawing/2014/main" id="{DCB13E55-6994-7E7E-A021-A11B9CDF514F}"/>
              </a:ext>
            </a:extLst>
          </p:cNvPr>
          <p:cNvGrpSpPr/>
          <p:nvPr/>
        </p:nvGrpSpPr>
        <p:grpSpPr>
          <a:xfrm>
            <a:off x="803672" y="876300"/>
            <a:ext cx="8115300" cy="2243455"/>
            <a:chOff x="0" y="0"/>
            <a:chExt cx="2137363" cy="590869"/>
          </a:xfrm>
        </p:grpSpPr>
        <p:sp>
          <p:nvSpPr>
            <p:cNvPr id="218" name="Google Shape;218;p20">
              <a:extLst>
                <a:ext uri="{FF2B5EF4-FFF2-40B4-BE49-F238E27FC236}">
                  <a16:creationId xmlns:a16="http://schemas.microsoft.com/office/drawing/2014/main" id="{18D4517E-32AA-B586-5714-135970278997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219" name="Google Shape;219;p20">
              <a:extLst>
                <a:ext uri="{FF2B5EF4-FFF2-40B4-BE49-F238E27FC236}">
                  <a16:creationId xmlns:a16="http://schemas.microsoft.com/office/drawing/2014/main" id="{9C712AF9-F4C6-1EE6-BBF8-04984801F978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">
            <a:extLst>
              <a:ext uri="{FF2B5EF4-FFF2-40B4-BE49-F238E27FC236}">
                <a16:creationId xmlns:a16="http://schemas.microsoft.com/office/drawing/2014/main" id="{AE62F6FC-763A-00F3-EBC0-D874319D89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0">
            <a:extLst>
              <a:ext uri="{FF2B5EF4-FFF2-40B4-BE49-F238E27FC236}">
                <a16:creationId xmlns:a16="http://schemas.microsoft.com/office/drawing/2014/main" id="{A08F8579-AD93-E974-4A2F-4EA7C0ED176C}"/>
              </a:ext>
            </a:extLst>
          </p:cNvPr>
          <p:cNvCxnSpPr>
            <a:cxnSpLocks/>
          </p:cNvCxnSpPr>
          <p:nvPr/>
        </p:nvCxnSpPr>
        <p:spPr>
          <a:xfrm>
            <a:off x="3525387" y="124740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FD2BAB-F916-E3BF-5D62-74D8B419C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51791" y="9648509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13</a:t>
            </a:fld>
            <a:r>
              <a:rPr lang="fr-CH" sz="2400" dirty="0"/>
              <a:t>/20</a:t>
            </a:r>
            <a:endParaRPr lang="fr-CH" sz="2400" noProof="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95380E-D67D-4262-0496-6188E9C2AF4B}"/>
              </a:ext>
            </a:extLst>
          </p:cNvPr>
          <p:cNvSpPr txBox="1"/>
          <p:nvPr/>
        </p:nvSpPr>
        <p:spPr>
          <a:xfrm>
            <a:off x="1282890" y="144402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7448EE-9236-BEAE-A839-3E4FAB5158FF}"/>
              </a:ext>
            </a:extLst>
          </p:cNvPr>
          <p:cNvSpPr txBox="1"/>
          <p:nvPr/>
        </p:nvSpPr>
        <p:spPr>
          <a:xfrm>
            <a:off x="3525387" y="1300060"/>
            <a:ext cx="515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Langage principal</a:t>
            </a:r>
          </a:p>
        </p:txBody>
      </p:sp>
      <p:cxnSp>
        <p:nvCxnSpPr>
          <p:cNvPr id="9" name="Google Shape;236;p20">
            <a:extLst>
              <a:ext uri="{FF2B5EF4-FFF2-40B4-BE49-F238E27FC236}">
                <a16:creationId xmlns:a16="http://schemas.microsoft.com/office/drawing/2014/main" id="{2AE01ECD-A4DE-E961-FA36-7720F0FC0C58}"/>
              </a:ext>
            </a:extLst>
          </p:cNvPr>
          <p:cNvCxnSpPr>
            <a:cxnSpLocks/>
          </p:cNvCxnSpPr>
          <p:nvPr/>
        </p:nvCxnSpPr>
        <p:spPr>
          <a:xfrm>
            <a:off x="3525387" y="445926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83AEC91-F43E-3829-5581-E79DBFAF329B}"/>
              </a:ext>
            </a:extLst>
          </p:cNvPr>
          <p:cNvSpPr txBox="1"/>
          <p:nvPr/>
        </p:nvSpPr>
        <p:spPr>
          <a:xfrm>
            <a:off x="1041121" y="4621549"/>
            <a:ext cx="2726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000" err="1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JavaFX</a:t>
            </a:r>
            <a:endParaRPr lang="fr-CH" sz="600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19A60D-0EFA-EA08-DF4F-0B1612083010}"/>
              </a:ext>
            </a:extLst>
          </p:cNvPr>
          <p:cNvSpPr txBox="1"/>
          <p:nvPr/>
        </p:nvSpPr>
        <p:spPr>
          <a:xfrm>
            <a:off x="3525387" y="4511920"/>
            <a:ext cx="539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créer les interfaces utilisateur</a:t>
            </a:r>
          </a:p>
        </p:txBody>
      </p:sp>
      <p:cxnSp>
        <p:nvCxnSpPr>
          <p:cNvPr id="15" name="Google Shape;236;p20">
            <a:extLst>
              <a:ext uri="{FF2B5EF4-FFF2-40B4-BE49-F238E27FC236}">
                <a16:creationId xmlns:a16="http://schemas.microsoft.com/office/drawing/2014/main" id="{2913B19B-F804-0C44-D9D1-122263AC2139}"/>
              </a:ext>
            </a:extLst>
          </p:cNvPr>
          <p:cNvCxnSpPr>
            <a:cxnSpLocks/>
          </p:cNvCxnSpPr>
          <p:nvPr/>
        </p:nvCxnSpPr>
        <p:spPr>
          <a:xfrm>
            <a:off x="3525387" y="767112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8F7EC5F-59C4-6970-BCB4-9C125B374109}"/>
              </a:ext>
            </a:extLst>
          </p:cNvPr>
          <p:cNvSpPr txBox="1"/>
          <p:nvPr/>
        </p:nvSpPr>
        <p:spPr>
          <a:xfrm>
            <a:off x="1282890" y="786774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FXML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6D34C5-BF5D-26ED-32EC-DD2E6915FC48}"/>
              </a:ext>
            </a:extLst>
          </p:cNvPr>
          <p:cNvSpPr txBox="1"/>
          <p:nvPr/>
        </p:nvSpPr>
        <p:spPr>
          <a:xfrm>
            <a:off x="3525387" y="7723780"/>
            <a:ext cx="5154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définir les interfaces utilisateur</a:t>
            </a:r>
          </a:p>
        </p:txBody>
      </p:sp>
    </p:spTree>
    <p:extLst>
      <p:ext uri="{BB962C8B-B14F-4D97-AF65-F5344CB8AC3E}">
        <p14:creationId xmlns:p14="http://schemas.microsoft.com/office/powerpoint/2010/main" val="3062784981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5516B0F-51B8-DDD3-ED86-F350703F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8D9B8B4D-9C95-9D4B-7163-707862AE96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0F07A7AB-C063-EBFE-7337-0103E0D1EC84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85BEC1D5-C447-923F-4028-5877BBBA1C83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17D621C7-286A-95CB-D861-5AD204A78F28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F963AB0C-EA25-ECF7-0995-D068E6C82B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EFC3606D-F2D5-0FAC-1A7F-3BF4E886BF69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88CCB849-F754-5F2D-C77F-E0B30248C65B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A22FB79F-E997-1527-0EEC-E403A21E4E93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D08E-44A4-9B34-3FE0-9BBAF5183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14</a:t>
            </a:fld>
            <a:r>
              <a:rPr lang="fr-CH" sz="2400" dirty="0">
                <a:solidFill>
                  <a:schemeClr val="bg1"/>
                </a:solidFill>
              </a:rPr>
              <a:t>/20</a:t>
            </a:r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3379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F3630E5-D171-F62E-D7AF-1F8EBD47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620D838B-93B5-D815-0453-A871AEA7E8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028F5C1-D1D2-CC6D-E113-11BED3315249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278B2D2-74FD-1C39-F71D-10CB69036168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2E72B25F-42F5-7624-D1EC-0CACB492CF65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B83C52-3D2F-48FF-8F0A-CBF25FC4BE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15</a:t>
            </a:fld>
            <a:r>
              <a:rPr lang="fr-CH" sz="2400" dirty="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F74DF694-D24E-8D9A-7D54-9F89277250D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ctrl/ICtrlXboxInput.java</a:t>
            </a:r>
            <a:endParaRPr lang="fr-CH" noProof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0B479AD-11AE-73EB-A861-F211BC941934}"/>
              </a:ext>
            </a:extLst>
          </p:cNvPr>
          <p:cNvSpPr txBox="1"/>
          <p:nvPr/>
        </p:nvSpPr>
        <p:spPr>
          <a:xfrm>
            <a:off x="12142402" y="2305298"/>
            <a:ext cx="475352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Interface pour le mapping des boutons</a:t>
            </a:r>
            <a:endParaRPr lang="fr-CH" sz="1800" noProof="0"/>
          </a:p>
        </p:txBody>
      </p:sp>
      <p:pic>
        <p:nvPicPr>
          <p:cNvPr id="17" name="Image 16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CCE2FB37-9A11-E50E-513A-C206D9C9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59" y="2087744"/>
            <a:ext cx="10934700" cy="7315200"/>
          </a:xfrm>
          <a:prstGeom prst="rect">
            <a:avLst/>
          </a:prstGeom>
        </p:spPr>
      </p:pic>
      <p:sp>
        <p:nvSpPr>
          <p:cNvPr id="18" name="Google Shape;153;p15">
            <a:extLst>
              <a:ext uri="{FF2B5EF4-FFF2-40B4-BE49-F238E27FC236}">
                <a16:creationId xmlns:a16="http://schemas.microsoft.com/office/drawing/2014/main" id="{F3A1CD67-4174-527E-7CF5-CC0F4F1D1A9F}"/>
              </a:ext>
            </a:extLst>
          </p:cNvPr>
          <p:cNvSpPr txBox="1"/>
          <p:nvPr/>
        </p:nvSpPr>
        <p:spPr>
          <a:xfrm>
            <a:off x="878859" y="9618669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chemeClr val="tx1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9" name="Google Shape;153;p15">
            <a:extLst>
              <a:ext uri="{FF2B5EF4-FFF2-40B4-BE49-F238E27FC236}">
                <a16:creationId xmlns:a16="http://schemas.microsoft.com/office/drawing/2014/main" id="{E8B73FC9-A0A8-9824-526A-8D6DEDA4714D}"/>
              </a:ext>
            </a:extLst>
          </p:cNvPr>
          <p:cNvSpPr txBox="1"/>
          <p:nvPr/>
        </p:nvSpPr>
        <p:spPr>
          <a:xfrm>
            <a:off x="5408205" y="961339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/>
          </a:p>
        </p:txBody>
      </p:sp>
      <p:sp>
        <p:nvSpPr>
          <p:cNvPr id="20" name="Google Shape;153;p15">
            <a:extLst>
              <a:ext uri="{FF2B5EF4-FFF2-40B4-BE49-F238E27FC236}">
                <a16:creationId xmlns:a16="http://schemas.microsoft.com/office/drawing/2014/main" id="{F7DD4D01-0E1F-3706-0550-F79AD9B167FE}"/>
              </a:ext>
            </a:extLst>
          </p:cNvPr>
          <p:cNvSpPr txBox="1"/>
          <p:nvPr/>
        </p:nvSpPr>
        <p:spPr>
          <a:xfrm>
            <a:off x="10816410" y="961339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2866966965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66F221E4-2C9C-B026-6986-2E35A51F9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7C461C1F-FB83-9596-1DA1-FB462B2789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DD565DEA-7BE2-14DD-61DC-206902BD0595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505920C8-9FE5-6393-C9C4-BEC62D0D372F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E3CF1A0-7CBA-C9E1-941C-037282989413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637856-CA07-1F12-5CE1-4D910BDAF6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16</a:t>
            </a:fld>
            <a:r>
              <a:rPr lang="fr-CH" sz="2400" dirty="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B9A81E50-0707-49CE-2492-37517D7B37CF}"/>
              </a:ext>
            </a:extLst>
          </p:cNvPr>
          <p:cNvSpPr txBox="1"/>
          <p:nvPr/>
        </p:nvSpPr>
        <p:spPr>
          <a:xfrm>
            <a:off x="12237936" y="184436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</a:t>
            </a: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/WrkXboxController.java </a:t>
            </a:r>
            <a:endParaRPr lang="fr-CH" noProof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3E3A5CE-EAAC-28B8-32E8-79CE121B27AD}"/>
              </a:ext>
            </a:extLst>
          </p:cNvPr>
          <p:cNvSpPr txBox="1"/>
          <p:nvPr/>
        </p:nvSpPr>
        <p:spPr>
          <a:xfrm>
            <a:off x="12237936" y="2342958"/>
            <a:ext cx="4753526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boucle principale (run)</a:t>
            </a:r>
          </a:p>
          <a:p>
            <a:pPr algn="just">
              <a:lnSpc>
                <a:spcPct val="120000"/>
              </a:lnSpc>
            </a:pPr>
            <a:r>
              <a:rPr lang="fr-CH" sz="240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Appelle la méthode </a:t>
            </a:r>
            <a:r>
              <a:rPr lang="fr-CH" sz="240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pollJInput</a:t>
            </a:r>
            <a:endParaRPr lang="fr-CH" sz="240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H" sz="2400" b="0" i="0" u="none" strike="noStrike" cap="none" noProof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D5316452-2AA0-60C6-8478-D1FC2099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42" y="1806700"/>
            <a:ext cx="11635323" cy="7323488"/>
          </a:xfrm>
          <a:prstGeom prst="rect">
            <a:avLst/>
          </a:prstGeom>
        </p:spPr>
      </p:pic>
      <p:sp>
        <p:nvSpPr>
          <p:cNvPr id="5" name="Google Shape;153;p15">
            <a:extLst>
              <a:ext uri="{FF2B5EF4-FFF2-40B4-BE49-F238E27FC236}">
                <a16:creationId xmlns:a16="http://schemas.microsoft.com/office/drawing/2014/main" id="{18520E11-13D3-EDFC-890E-5F2D08EE9322}"/>
              </a:ext>
            </a:extLst>
          </p:cNvPr>
          <p:cNvSpPr txBox="1"/>
          <p:nvPr/>
        </p:nvSpPr>
        <p:spPr>
          <a:xfrm>
            <a:off x="492987" y="9459295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/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1C518FF1-CE85-1333-20D9-7DB8296D8625}"/>
              </a:ext>
            </a:extLst>
          </p:cNvPr>
          <p:cNvSpPr txBox="1"/>
          <p:nvPr/>
        </p:nvSpPr>
        <p:spPr>
          <a:xfrm>
            <a:off x="5238280" y="948579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>
              <a:highlight>
                <a:srgbClr val="FFFF00"/>
              </a:highlight>
            </a:endParaRPr>
          </a:p>
        </p:txBody>
      </p:sp>
      <p:sp>
        <p:nvSpPr>
          <p:cNvPr id="8" name="Google Shape;153;p15">
            <a:extLst>
              <a:ext uri="{FF2B5EF4-FFF2-40B4-BE49-F238E27FC236}">
                <a16:creationId xmlns:a16="http://schemas.microsoft.com/office/drawing/2014/main" id="{1F7246C7-5532-AB16-75DF-8F9E3C3AE601}"/>
              </a:ext>
            </a:extLst>
          </p:cNvPr>
          <p:cNvSpPr txBox="1"/>
          <p:nvPr/>
        </p:nvSpPr>
        <p:spPr>
          <a:xfrm>
            <a:off x="10554660" y="9486386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3743113305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61408F-1DD7-D97F-6F66-C6413F87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B27E9FE7-D2D1-CA4B-CFC0-FCC8B5CC06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0A5FB0E-DF9D-901A-5B3C-A73D9427C7A2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BB7F4C39-8E1B-8604-4D9C-0C418198BCCA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C40AAD95-F53F-B976-B14E-FDF97B500F74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10BBC3-8839-AE3F-CE36-A98EE69CE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17</a:t>
            </a:fld>
            <a:r>
              <a:rPr lang="fr-CH" sz="2400" dirty="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4CED1A50-76ED-7E91-78D9-D87B351017B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ctrl/MainViewController.java</a:t>
            </a:r>
            <a:endParaRPr lang="fr-CH" noProof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92EDF8BE-C4F7-FF33-092A-9B365B9A270B}"/>
              </a:ext>
            </a:extLst>
          </p:cNvPr>
          <p:cNvSpPr txBox="1"/>
          <p:nvPr/>
        </p:nvSpPr>
        <p:spPr>
          <a:xfrm>
            <a:off x="12142401" y="2342958"/>
            <a:ext cx="528578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Le </a:t>
            </a:r>
            <a:r>
              <a:rPr lang="fr-CH" sz="24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controller</a:t>
            </a:r>
            <a:r>
              <a:rPr lang="fr-CH" sz="240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calcule </a:t>
            </a:r>
            <a:r>
              <a:rPr lang="fr-CH" sz="24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forward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</a:t>
            </a:r>
            <a:r>
              <a:rPr lang="fr-CH" sz="24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turn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convertit en vitesses et appelle la librairie robot</a:t>
            </a:r>
            <a:endParaRPr lang="fr-CH" sz="1800" noProof="0"/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214854B6-0469-D016-B613-84FCA623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2" y="1622720"/>
            <a:ext cx="11062225" cy="7707573"/>
          </a:xfrm>
          <a:prstGeom prst="rect">
            <a:avLst/>
          </a:prstGeom>
        </p:spPr>
      </p:pic>
      <p:sp>
        <p:nvSpPr>
          <p:cNvPr id="5" name="Google Shape;153;p15">
            <a:extLst>
              <a:ext uri="{FF2B5EF4-FFF2-40B4-BE49-F238E27FC236}">
                <a16:creationId xmlns:a16="http://schemas.microsoft.com/office/drawing/2014/main" id="{886E6A8C-18E8-5B4C-0EED-D55073DBA5D4}"/>
              </a:ext>
            </a:extLst>
          </p:cNvPr>
          <p:cNvSpPr txBox="1"/>
          <p:nvPr/>
        </p:nvSpPr>
        <p:spPr>
          <a:xfrm>
            <a:off x="591655" y="957035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/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4B1524AF-AF16-6E43-35FE-00B7D81B6074}"/>
              </a:ext>
            </a:extLst>
          </p:cNvPr>
          <p:cNvSpPr txBox="1"/>
          <p:nvPr/>
        </p:nvSpPr>
        <p:spPr>
          <a:xfrm>
            <a:off x="10800320" y="952896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>
              <a:highlight>
                <a:srgbClr val="FFFF00"/>
              </a:highlight>
            </a:endParaRPr>
          </a:p>
        </p:txBody>
      </p:sp>
      <p:sp>
        <p:nvSpPr>
          <p:cNvPr id="8" name="Google Shape;153;p15">
            <a:extLst>
              <a:ext uri="{FF2B5EF4-FFF2-40B4-BE49-F238E27FC236}">
                <a16:creationId xmlns:a16="http://schemas.microsoft.com/office/drawing/2014/main" id="{998BF616-0E6C-BCC4-4166-40C440EE7228}"/>
              </a:ext>
            </a:extLst>
          </p:cNvPr>
          <p:cNvSpPr txBox="1"/>
          <p:nvPr/>
        </p:nvSpPr>
        <p:spPr>
          <a:xfrm>
            <a:off x="5158022" y="9571679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3957219324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6E22723-760F-8A87-1DE7-ADC471A5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DD0B9C51-CD14-2AAA-8B96-666E3A0F27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9A9A61BB-3D42-76FB-EC91-0231E2733A10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5788014-F2C0-C68C-78B9-9619DEA0F324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5676DF35-E80B-9198-52F5-3CBE6C18EA32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2C2D911F-F51E-0914-853A-EDF6A710D5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C19D22A-4626-1F8B-F62D-00E908B4FACB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Gestion de projet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65180682-A408-93DC-AF0C-143FE4A341B2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E7769C1A-1CD1-3E3C-A1FB-39B2AAF1E4A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007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5E714E-065C-21BF-0486-D8589BFAA6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18</a:t>
            </a:fld>
            <a:r>
              <a:rPr lang="fr-CH" sz="2400" dirty="0">
                <a:solidFill>
                  <a:schemeClr val="bg1"/>
                </a:solidFill>
              </a:rPr>
              <a:t>/20</a:t>
            </a:r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62565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rcRect b="17669"/>
          <a:stretch>
            <a:fillRect/>
          </a:stretch>
        </p:blipFill>
        <p:spPr>
          <a:xfrm>
            <a:off x="1028700" y="2664525"/>
            <a:ext cx="9258300" cy="7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5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>
            <a:off x="1028699" y="1133475"/>
            <a:ext cx="1133747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Utilisation de la méthode SCRUM</a:t>
            </a:r>
            <a:endParaRPr lang="fr-CH" noProof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3288814" y="3758330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Leon </a:t>
            </a:r>
            <a:r>
              <a:rPr lang="fr-CH" sz="3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Fejzaj</a:t>
            </a:r>
            <a:endParaRPr lang="fr-CH" noProof="0"/>
          </a:p>
        </p:txBody>
      </p:sp>
      <p:sp>
        <p:nvSpPr>
          <p:cNvPr id="154" name="Google Shape;154;p15"/>
          <p:cNvSpPr txBox="1"/>
          <p:nvPr/>
        </p:nvSpPr>
        <p:spPr>
          <a:xfrm>
            <a:off x="13288814" y="4294588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owner</a:t>
            </a:r>
            <a:endParaRPr lang="fr-CH" noProof="0"/>
          </a:p>
        </p:txBody>
      </p:sp>
      <p:sp>
        <p:nvSpPr>
          <p:cNvPr id="155" name="Google Shape;155;p15"/>
          <p:cNvSpPr txBox="1"/>
          <p:nvPr/>
        </p:nvSpPr>
        <p:spPr>
          <a:xfrm>
            <a:off x="13288814" y="6002984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Jules </a:t>
            </a:r>
            <a:r>
              <a:rPr lang="fr-CH" sz="3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Crausaz</a:t>
            </a:r>
            <a:endParaRPr lang="fr-CH" noProof="0"/>
          </a:p>
        </p:txBody>
      </p:sp>
      <p:sp>
        <p:nvSpPr>
          <p:cNvPr id="156" name="Google Shape;156;p15"/>
          <p:cNvSpPr txBox="1"/>
          <p:nvPr/>
        </p:nvSpPr>
        <p:spPr>
          <a:xfrm>
            <a:off x="13288814" y="6539242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SCRUM master</a:t>
            </a:r>
            <a:endParaRPr lang="fr-CH" noProof="0"/>
          </a:p>
        </p:txBody>
      </p:sp>
      <p:sp>
        <p:nvSpPr>
          <p:cNvPr id="157" name="Google Shape;157;p15"/>
          <p:cNvSpPr txBox="1"/>
          <p:nvPr/>
        </p:nvSpPr>
        <p:spPr>
          <a:xfrm>
            <a:off x="13288814" y="8244217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Lorenzo Magliani</a:t>
            </a:r>
            <a:endParaRPr lang="fr-CH" noProof="0"/>
          </a:p>
        </p:txBody>
      </p:sp>
      <p:sp>
        <p:nvSpPr>
          <p:cNvPr id="158" name="Google Shape;158;p15"/>
          <p:cNvSpPr txBox="1"/>
          <p:nvPr/>
        </p:nvSpPr>
        <p:spPr>
          <a:xfrm>
            <a:off x="13288814" y="8783896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Développeur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6DD3F9-2C50-48C4-98E0-AFBB602CBB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7828" y="9676421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19</a:t>
            </a:fld>
            <a:r>
              <a:rPr lang="fr-CH" sz="2400" noProof="0" dirty="0"/>
              <a:t>/20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754502" y="2611597"/>
            <a:ext cx="8480700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Architecture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Explication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Maquettes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Technologies utilisées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Descente de code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Gestion de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Conclusion</a:t>
            </a:r>
            <a:endParaRPr lang="fr-CH" sz="4800" noProof="0"/>
          </a:p>
        </p:txBody>
      </p:sp>
      <p:sp>
        <p:nvSpPr>
          <p:cNvPr id="2" name="Google Shape;46;p7">
            <a:extLst>
              <a:ext uri="{FF2B5EF4-FFF2-40B4-BE49-F238E27FC236}">
                <a16:creationId xmlns:a16="http://schemas.microsoft.com/office/drawing/2014/main" id="{7ABC4E26-884C-1B0A-7C36-E217E0F4F9F9}"/>
              </a:ext>
            </a:extLst>
          </p:cNvPr>
          <p:cNvSpPr txBox="1"/>
          <p:nvPr/>
        </p:nvSpPr>
        <p:spPr>
          <a:xfrm>
            <a:off x="8778654" y="124025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Sommaire</a:t>
            </a:r>
            <a:endParaRPr lang="fr-CH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106EB3-D23F-6A78-8F3C-4429652EAA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13999" y="9702769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2</a:t>
            </a:fld>
            <a:r>
              <a:rPr lang="fr-CH" sz="2400" dirty="0"/>
              <a:t>/20</a:t>
            </a:r>
            <a:endParaRPr lang="fr-CH" sz="2400" noProof="0" dirty="0"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81A9CE9-6270-78E2-DE17-B635D6C74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F4992FA-8B4D-3B52-DF2A-712120A06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2DA4A19F-5B18-2989-B122-7C58A5BCB8FC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78440048-85B4-C867-E109-B7B5ED78672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4FEAC1B0-85D8-B6AB-4DBE-DEDF2177732B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63E1433B-97C5-EBAA-7A6F-1A18D914B9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254483CC-6AB3-6E98-6D13-9D2608500A83}"/>
              </a:ext>
            </a:extLst>
          </p:cNvPr>
          <p:cNvSpPr txBox="1"/>
          <p:nvPr/>
        </p:nvSpPr>
        <p:spPr>
          <a:xfrm>
            <a:off x="3545621" y="3636615"/>
            <a:ext cx="1119675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Merci de votre écoute  des questions?</a:t>
            </a:r>
            <a:endParaRPr lang="fr-CH" sz="8000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2A8FED-51C2-FCD8-F34B-605FC2B609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20</a:t>
            </a:fld>
            <a:r>
              <a:rPr lang="fr-CH" sz="2400" noProof="0" dirty="0">
                <a:solidFill>
                  <a:schemeClr val="bg1"/>
                </a:solidFill>
              </a:rPr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462961922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70792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  <a:endParaRPr lang="fr-CH" sz="8000" noProof="0"/>
          </a:p>
        </p:txBody>
      </p:sp>
      <p:cxnSp>
        <p:nvCxnSpPr>
          <p:cNvPr id="67" name="Google Shape;67;p9"/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001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5EAC12-E382-CF06-FEF1-A5CACAE3FF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53635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3</a:t>
            </a:fld>
            <a:r>
              <a:rPr lang="fr-CH" sz="2400" dirty="0">
                <a:solidFill>
                  <a:schemeClr val="bg1"/>
                </a:solidFill>
              </a:rPr>
              <a:t>/20</a:t>
            </a:r>
            <a:endParaRPr lang="fr-CH" sz="2400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867F4FF-5111-B046-260C-034F3B94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86;p11">
            <a:extLst>
              <a:ext uri="{FF2B5EF4-FFF2-40B4-BE49-F238E27FC236}">
                <a16:creationId xmlns:a16="http://schemas.microsoft.com/office/drawing/2014/main" id="{8DF9C095-A6E0-4CE6-4E57-ADFD249B1473}"/>
              </a:ext>
            </a:extLst>
          </p:cNvPr>
          <p:cNvGrpSpPr/>
          <p:nvPr/>
        </p:nvGrpSpPr>
        <p:grpSpPr>
          <a:xfrm>
            <a:off x="6506963" y="5419518"/>
            <a:ext cx="5274062" cy="3943865"/>
            <a:chOff x="0" y="0"/>
            <a:chExt cx="1389053" cy="1389053"/>
          </a:xfrm>
        </p:grpSpPr>
        <p:sp>
          <p:nvSpPr>
            <p:cNvPr id="7" name="Google Shape;87;p11">
              <a:extLst>
                <a:ext uri="{FF2B5EF4-FFF2-40B4-BE49-F238E27FC236}">
                  <a16:creationId xmlns:a16="http://schemas.microsoft.com/office/drawing/2014/main" id="{AB29EF4A-99F9-A1DB-5DF6-5C1A2677CF6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" name="Google Shape;88;p11">
              <a:extLst>
                <a:ext uri="{FF2B5EF4-FFF2-40B4-BE49-F238E27FC236}">
                  <a16:creationId xmlns:a16="http://schemas.microsoft.com/office/drawing/2014/main" id="{7338C58B-B6AB-0D64-5425-7EC9C42CC663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89;p11">
            <a:extLst>
              <a:ext uri="{FF2B5EF4-FFF2-40B4-BE49-F238E27FC236}">
                <a16:creationId xmlns:a16="http://schemas.microsoft.com/office/drawing/2014/main" id="{6A7A806B-3420-43FA-4440-0B8DDBD40A7D}"/>
              </a:ext>
            </a:extLst>
          </p:cNvPr>
          <p:cNvGrpSpPr/>
          <p:nvPr/>
        </p:nvGrpSpPr>
        <p:grpSpPr>
          <a:xfrm>
            <a:off x="11985238" y="5419518"/>
            <a:ext cx="5274062" cy="3943865"/>
            <a:chOff x="0" y="0"/>
            <a:chExt cx="1389053" cy="1389053"/>
          </a:xfrm>
        </p:grpSpPr>
        <p:sp>
          <p:nvSpPr>
            <p:cNvPr id="10" name="Google Shape;90;p11">
              <a:extLst>
                <a:ext uri="{FF2B5EF4-FFF2-40B4-BE49-F238E27FC236}">
                  <a16:creationId xmlns:a16="http://schemas.microsoft.com/office/drawing/2014/main" id="{8D4FEA4D-4497-767C-0A70-381EFA46F1A5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1" name="Google Shape;91;p11">
              <a:extLst>
                <a:ext uri="{FF2B5EF4-FFF2-40B4-BE49-F238E27FC236}">
                  <a16:creationId xmlns:a16="http://schemas.microsoft.com/office/drawing/2014/main" id="{4DE50B2C-383B-E614-E5B0-E5D227C2115B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83;p11">
            <a:extLst>
              <a:ext uri="{FF2B5EF4-FFF2-40B4-BE49-F238E27FC236}">
                <a16:creationId xmlns:a16="http://schemas.microsoft.com/office/drawing/2014/main" id="{286C6E41-41ED-FE71-762C-569C36FC07D4}"/>
              </a:ext>
            </a:extLst>
          </p:cNvPr>
          <p:cNvGrpSpPr/>
          <p:nvPr/>
        </p:nvGrpSpPr>
        <p:grpSpPr>
          <a:xfrm>
            <a:off x="1028688" y="5393687"/>
            <a:ext cx="5274062" cy="3943865"/>
            <a:chOff x="0" y="0"/>
            <a:chExt cx="1389053" cy="1389053"/>
          </a:xfrm>
        </p:grpSpPr>
        <p:sp>
          <p:nvSpPr>
            <p:cNvPr id="4" name="Google Shape;84;p11">
              <a:extLst>
                <a:ext uri="{FF2B5EF4-FFF2-40B4-BE49-F238E27FC236}">
                  <a16:creationId xmlns:a16="http://schemas.microsoft.com/office/drawing/2014/main" id="{0D23182C-7955-3315-52C9-215F6411E62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5" name="Google Shape;85;p11">
              <a:extLst>
                <a:ext uri="{FF2B5EF4-FFF2-40B4-BE49-F238E27FC236}">
                  <a16:creationId xmlns:a16="http://schemas.microsoft.com/office/drawing/2014/main" id="{0EC481BA-C88A-F498-81BE-4C4BC3D105C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11">
            <a:extLst>
              <a:ext uri="{FF2B5EF4-FFF2-40B4-BE49-F238E27FC236}">
                <a16:creationId xmlns:a16="http://schemas.microsoft.com/office/drawing/2014/main" id="{BD50501E-A802-CD66-1601-54D5261BE8C5}"/>
              </a:ext>
            </a:extLst>
          </p:cNvPr>
          <p:cNvGrpSpPr/>
          <p:nvPr/>
        </p:nvGrpSpPr>
        <p:grpSpPr>
          <a:xfrm>
            <a:off x="1028688" y="693627"/>
            <a:ext cx="5274062" cy="3971096"/>
            <a:chOff x="0" y="0"/>
            <a:chExt cx="1389053" cy="1389053"/>
          </a:xfrm>
        </p:grpSpPr>
        <p:sp>
          <p:nvSpPr>
            <p:cNvPr id="84" name="Google Shape;84;p11">
              <a:extLst>
                <a:ext uri="{FF2B5EF4-FFF2-40B4-BE49-F238E27FC236}">
                  <a16:creationId xmlns:a16="http://schemas.microsoft.com/office/drawing/2014/main" id="{9765EF30-F770-718C-A0B6-DC23D6527D1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5" name="Google Shape;85;p11">
              <a:extLst>
                <a:ext uri="{FF2B5EF4-FFF2-40B4-BE49-F238E27FC236}">
                  <a16:creationId xmlns:a16="http://schemas.microsoft.com/office/drawing/2014/main" id="{AD173C31-D243-B8D4-570E-267C999FDBF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>
            <a:extLst>
              <a:ext uri="{FF2B5EF4-FFF2-40B4-BE49-F238E27FC236}">
                <a16:creationId xmlns:a16="http://schemas.microsoft.com/office/drawing/2014/main" id="{D53384C5-0F6D-3855-61B1-C505E34CA21A}"/>
              </a:ext>
            </a:extLst>
          </p:cNvPr>
          <p:cNvGrpSpPr/>
          <p:nvPr/>
        </p:nvGrpSpPr>
        <p:grpSpPr>
          <a:xfrm>
            <a:off x="6506963" y="719458"/>
            <a:ext cx="5274062" cy="3971096"/>
            <a:chOff x="0" y="0"/>
            <a:chExt cx="1389053" cy="1389053"/>
          </a:xfrm>
        </p:grpSpPr>
        <p:sp>
          <p:nvSpPr>
            <p:cNvPr id="87" name="Google Shape;87;p11">
              <a:extLst>
                <a:ext uri="{FF2B5EF4-FFF2-40B4-BE49-F238E27FC236}">
                  <a16:creationId xmlns:a16="http://schemas.microsoft.com/office/drawing/2014/main" id="{BF984D88-6F31-4539-BA3C-A6FED4E0F77C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8" name="Google Shape;88;p11">
              <a:extLst>
                <a:ext uri="{FF2B5EF4-FFF2-40B4-BE49-F238E27FC236}">
                  <a16:creationId xmlns:a16="http://schemas.microsoft.com/office/drawing/2014/main" id="{6BBFBD8B-B2D1-1E52-C256-BA390BFB047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>
            <a:extLst>
              <a:ext uri="{FF2B5EF4-FFF2-40B4-BE49-F238E27FC236}">
                <a16:creationId xmlns:a16="http://schemas.microsoft.com/office/drawing/2014/main" id="{73FF7F3A-FC17-EBF6-8F53-5BF2FB16186F}"/>
              </a:ext>
            </a:extLst>
          </p:cNvPr>
          <p:cNvGrpSpPr/>
          <p:nvPr/>
        </p:nvGrpSpPr>
        <p:grpSpPr>
          <a:xfrm>
            <a:off x="11985238" y="719458"/>
            <a:ext cx="5274062" cy="3971096"/>
            <a:chOff x="0" y="0"/>
            <a:chExt cx="1389053" cy="1389053"/>
          </a:xfrm>
        </p:grpSpPr>
        <p:sp>
          <p:nvSpPr>
            <p:cNvPr id="90" name="Google Shape;90;p11">
              <a:extLst>
                <a:ext uri="{FF2B5EF4-FFF2-40B4-BE49-F238E27FC236}">
                  <a16:creationId xmlns:a16="http://schemas.microsoft.com/office/drawing/2014/main" id="{170023DD-36E1-4F9E-FBAE-E1AA8460D842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91" name="Google Shape;91;p11">
              <a:extLst>
                <a:ext uri="{FF2B5EF4-FFF2-40B4-BE49-F238E27FC236}">
                  <a16:creationId xmlns:a16="http://schemas.microsoft.com/office/drawing/2014/main" id="{A044A5E6-B39F-495F-AE52-18015D209FD0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4B782C-671E-34D8-6671-34C992427D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92735" y="9719750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4</a:t>
            </a:fld>
            <a:r>
              <a:rPr lang="fr-CH" sz="2400" dirty="0"/>
              <a:t>/20</a:t>
            </a:r>
            <a:endParaRPr lang="fr-CH" sz="2400" noProof="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DF036D-DD28-0379-477F-DE4BD08CC961}"/>
              </a:ext>
            </a:extLst>
          </p:cNvPr>
          <p:cNvSpPr txBox="1"/>
          <p:nvPr/>
        </p:nvSpPr>
        <p:spPr>
          <a:xfrm>
            <a:off x="1241946" y="914400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Sécurité humaine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D290E5C-D34B-C26F-4724-7E5408D8F638}"/>
              </a:ext>
            </a:extLst>
          </p:cNvPr>
          <p:cNvSpPr txBox="1"/>
          <p:nvPr/>
        </p:nvSpPr>
        <p:spPr>
          <a:xfrm>
            <a:off x="6776107" y="914400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Exploration de galeries</a:t>
            </a:r>
          </a:p>
        </p:txBody>
      </p:sp>
      <p:sp>
        <p:nvSpPr>
          <p:cNvPr id="15" name="Google Shape;323;p23">
            <a:extLst>
              <a:ext uri="{FF2B5EF4-FFF2-40B4-BE49-F238E27FC236}">
                <a16:creationId xmlns:a16="http://schemas.microsoft.com/office/drawing/2014/main" id="{BC3AB86B-5FC0-2656-AE4B-0F19E946AC5A}"/>
              </a:ext>
            </a:extLst>
          </p:cNvPr>
          <p:cNvSpPr/>
          <p:nvPr/>
        </p:nvSpPr>
        <p:spPr>
          <a:xfrm>
            <a:off x="7649038" y="2237839"/>
            <a:ext cx="2989923" cy="2115797"/>
          </a:xfrm>
          <a:custGeom>
            <a:avLst/>
            <a:gdLst/>
            <a:ahLst/>
            <a:cxnLst/>
            <a:rect l="l" t="t" r="r" b="b"/>
            <a:pathLst>
              <a:path w="1040268" h="820866" extrusionOk="0">
                <a:moveTo>
                  <a:pt x="0" y="0"/>
                </a:moveTo>
                <a:lnTo>
                  <a:pt x="1040268" y="0"/>
                </a:lnTo>
                <a:lnTo>
                  <a:pt x="1040268" y="820866"/>
                </a:lnTo>
                <a:lnTo>
                  <a:pt x="0" y="820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4307C9-E44D-A7C4-5489-3BC4BD7A8EF5}"/>
              </a:ext>
            </a:extLst>
          </p:cNvPr>
          <p:cNvSpPr txBox="1"/>
          <p:nvPr/>
        </p:nvSpPr>
        <p:spPr>
          <a:xfrm>
            <a:off x="12254382" y="990882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Robot 7Links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DCD9F-448C-D399-90E5-23F944795B4E}"/>
              </a:ext>
            </a:extLst>
          </p:cNvPr>
          <p:cNvSpPr/>
          <p:nvPr/>
        </p:nvSpPr>
        <p:spPr>
          <a:xfrm>
            <a:off x="12992165" y="2228661"/>
            <a:ext cx="3248671" cy="2136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A0C0D83-9C2F-2E7F-F980-A7A3EE8FAAF1}"/>
              </a:ext>
            </a:extLst>
          </p:cNvPr>
          <p:cNvSpPr/>
          <p:nvPr/>
        </p:nvSpPr>
        <p:spPr>
          <a:xfrm>
            <a:off x="13402100" y="2565778"/>
            <a:ext cx="873457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2A7FC9F-2C5F-E7AF-E237-5C70FE71DCC4}"/>
              </a:ext>
            </a:extLst>
          </p:cNvPr>
          <p:cNvSpPr/>
          <p:nvPr/>
        </p:nvSpPr>
        <p:spPr>
          <a:xfrm>
            <a:off x="14919279" y="2565778"/>
            <a:ext cx="873456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AC96470-DC63-C9DD-2F94-002667CB0C6C}"/>
              </a:ext>
            </a:extLst>
          </p:cNvPr>
          <p:cNvSpPr/>
          <p:nvPr/>
        </p:nvSpPr>
        <p:spPr>
          <a:xfrm>
            <a:off x="13554500" y="2718178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831250C-E171-4868-7EF5-1FDFDE0B4C2E}"/>
              </a:ext>
            </a:extLst>
          </p:cNvPr>
          <p:cNvSpPr/>
          <p:nvPr/>
        </p:nvSpPr>
        <p:spPr>
          <a:xfrm>
            <a:off x="15068294" y="2718178"/>
            <a:ext cx="574647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F9CA28-EF8E-1EE3-6E99-06E4C77426D9}"/>
              </a:ext>
            </a:extLst>
          </p:cNvPr>
          <p:cNvSpPr/>
          <p:nvPr/>
        </p:nvSpPr>
        <p:spPr>
          <a:xfrm>
            <a:off x="13402100" y="3762704"/>
            <a:ext cx="2324932" cy="296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E526BE-CFF2-6A04-78C9-EA26C5343BB9}"/>
              </a:ext>
            </a:extLst>
          </p:cNvPr>
          <p:cNvSpPr/>
          <p:nvPr/>
        </p:nvSpPr>
        <p:spPr>
          <a:xfrm>
            <a:off x="12758378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C4F1A4-3EEE-1A87-1513-75A6CB27E116}"/>
              </a:ext>
            </a:extLst>
          </p:cNvPr>
          <p:cNvSpPr/>
          <p:nvPr/>
        </p:nvSpPr>
        <p:spPr>
          <a:xfrm>
            <a:off x="16240836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59D51-C533-3AE6-883A-63CC059428A3}"/>
              </a:ext>
            </a:extLst>
          </p:cNvPr>
          <p:cNvSpPr/>
          <p:nvPr/>
        </p:nvSpPr>
        <p:spPr>
          <a:xfrm>
            <a:off x="12642511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DF274B-AFFC-EC59-0491-0C2E812115D1}"/>
              </a:ext>
            </a:extLst>
          </p:cNvPr>
          <p:cNvSpPr/>
          <p:nvPr/>
        </p:nvSpPr>
        <p:spPr>
          <a:xfrm>
            <a:off x="16478454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38A4D7-AAD2-8842-1C35-622F5A5BDDDE}"/>
              </a:ext>
            </a:extLst>
          </p:cNvPr>
          <p:cNvSpPr/>
          <p:nvPr/>
        </p:nvSpPr>
        <p:spPr>
          <a:xfrm>
            <a:off x="13788856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A30E53-518B-8494-4C1F-EF392C69833B}"/>
              </a:ext>
            </a:extLst>
          </p:cNvPr>
          <p:cNvSpPr/>
          <p:nvPr/>
        </p:nvSpPr>
        <p:spPr>
          <a:xfrm>
            <a:off x="15277600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D513F92-BB69-76E9-069F-3829F75F2636}"/>
              </a:ext>
            </a:extLst>
          </p:cNvPr>
          <p:cNvSpPr txBox="1"/>
          <p:nvPr/>
        </p:nvSpPr>
        <p:spPr>
          <a:xfrm>
            <a:off x="1241945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Télé opération à distance</a:t>
            </a:r>
          </a:p>
        </p:txBody>
      </p:sp>
      <p:sp>
        <p:nvSpPr>
          <p:cNvPr id="31" name="Arc plein 30">
            <a:extLst>
              <a:ext uri="{FF2B5EF4-FFF2-40B4-BE49-F238E27FC236}">
                <a16:creationId xmlns:a16="http://schemas.microsoft.com/office/drawing/2014/main" id="{52B85339-B6F9-E0B0-7D76-3C67754C8434}"/>
              </a:ext>
            </a:extLst>
          </p:cNvPr>
          <p:cNvSpPr/>
          <p:nvPr/>
        </p:nvSpPr>
        <p:spPr>
          <a:xfrm>
            <a:off x="2523627" y="7012378"/>
            <a:ext cx="2172402" cy="1390683"/>
          </a:xfrm>
          <a:prstGeom prst="blockArc">
            <a:avLst>
              <a:gd name="adj1" fmla="val 11400477"/>
              <a:gd name="adj2" fmla="val 20910998"/>
              <a:gd name="adj3" fmla="val 189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>
              <a:solidFill>
                <a:schemeClr val="tx1"/>
              </a:solidFill>
            </a:endParaRP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BF268A04-B335-1F84-9A69-E28F0E8CA0C7}"/>
              </a:ext>
            </a:extLst>
          </p:cNvPr>
          <p:cNvSpPr/>
          <p:nvPr/>
        </p:nvSpPr>
        <p:spPr>
          <a:xfrm>
            <a:off x="2788653" y="7475593"/>
            <a:ext cx="1642350" cy="1323439"/>
          </a:xfrm>
          <a:prstGeom prst="blockArc">
            <a:avLst>
              <a:gd name="adj1" fmla="val 11732296"/>
              <a:gd name="adj2" fmla="val 20557130"/>
              <a:gd name="adj3" fmla="val 1715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>
              <a:solidFill>
                <a:schemeClr val="tx1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8538E66-4890-841A-4660-8CC0FF28F1E3}"/>
              </a:ext>
            </a:extLst>
          </p:cNvPr>
          <p:cNvSpPr/>
          <p:nvPr/>
        </p:nvSpPr>
        <p:spPr>
          <a:xfrm>
            <a:off x="3317537" y="8479109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35" name="Arc plein 34">
            <a:extLst>
              <a:ext uri="{FF2B5EF4-FFF2-40B4-BE49-F238E27FC236}">
                <a16:creationId xmlns:a16="http://schemas.microsoft.com/office/drawing/2014/main" id="{AC98BBC1-76F0-630B-B231-5984FB64A782}"/>
              </a:ext>
            </a:extLst>
          </p:cNvPr>
          <p:cNvSpPr/>
          <p:nvPr/>
        </p:nvSpPr>
        <p:spPr>
          <a:xfrm>
            <a:off x="2915844" y="7976148"/>
            <a:ext cx="1387968" cy="1297608"/>
          </a:xfrm>
          <a:prstGeom prst="blockArc">
            <a:avLst>
              <a:gd name="adj1" fmla="val 12865018"/>
              <a:gd name="adj2" fmla="val 19435897"/>
              <a:gd name="adj3" fmla="val 1455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7584957-41D1-C0E0-2A87-B9372AC8CF85}"/>
              </a:ext>
            </a:extLst>
          </p:cNvPr>
          <p:cNvSpPr txBox="1"/>
          <p:nvPr/>
        </p:nvSpPr>
        <p:spPr>
          <a:xfrm>
            <a:off x="12196679" y="5572758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Vidéo en direct</a:t>
            </a:r>
          </a:p>
        </p:txBody>
      </p:sp>
      <p:sp>
        <p:nvSpPr>
          <p:cNvPr id="37" name="Google Shape;309;p23">
            <a:extLst>
              <a:ext uri="{FF2B5EF4-FFF2-40B4-BE49-F238E27FC236}">
                <a16:creationId xmlns:a16="http://schemas.microsoft.com/office/drawing/2014/main" id="{CE0557E9-62A7-F450-A19E-F265EB9735A2}"/>
              </a:ext>
            </a:extLst>
          </p:cNvPr>
          <p:cNvSpPr/>
          <p:nvPr/>
        </p:nvSpPr>
        <p:spPr>
          <a:xfrm>
            <a:off x="12859347" y="6691705"/>
            <a:ext cx="3514306" cy="1787404"/>
          </a:xfrm>
          <a:custGeom>
            <a:avLst/>
            <a:gdLst/>
            <a:ahLst/>
            <a:cxnLst/>
            <a:rect l="l" t="t" r="r" b="b"/>
            <a:pathLst>
              <a:path w="1100526" h="654313" extrusionOk="0">
                <a:moveTo>
                  <a:pt x="0" y="0"/>
                </a:moveTo>
                <a:lnTo>
                  <a:pt x="1100526" y="0"/>
                </a:lnTo>
                <a:lnTo>
                  <a:pt x="1100526" y="654313"/>
                </a:lnTo>
                <a:lnTo>
                  <a:pt x="0" y="654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/>
          </a:p>
        </p:txBody>
      </p:sp>
      <p:grpSp>
        <p:nvGrpSpPr>
          <p:cNvPr id="38" name="Google Shape;2548;p68">
            <a:extLst>
              <a:ext uri="{FF2B5EF4-FFF2-40B4-BE49-F238E27FC236}">
                <a16:creationId xmlns:a16="http://schemas.microsoft.com/office/drawing/2014/main" id="{5AC67582-9655-8D2E-B840-39014FB144CE}"/>
              </a:ext>
            </a:extLst>
          </p:cNvPr>
          <p:cNvGrpSpPr/>
          <p:nvPr/>
        </p:nvGrpSpPr>
        <p:grpSpPr>
          <a:xfrm>
            <a:off x="2833452" y="1591129"/>
            <a:ext cx="1387968" cy="2731350"/>
            <a:chOff x="7787345" y="4174353"/>
            <a:chExt cx="124779" cy="290988"/>
          </a:xfrm>
          <a:solidFill>
            <a:schemeClr val="bg1"/>
          </a:solidFill>
        </p:grpSpPr>
        <p:sp>
          <p:nvSpPr>
            <p:cNvPr id="39" name="Google Shape;2549;p68">
              <a:extLst>
                <a:ext uri="{FF2B5EF4-FFF2-40B4-BE49-F238E27FC236}">
                  <a16:creationId xmlns:a16="http://schemas.microsoft.com/office/drawing/2014/main" id="{F8300F7F-74DC-FC0C-03F1-E8B7E3169398}"/>
                </a:ext>
              </a:extLst>
            </p:cNvPr>
            <p:cNvSpPr/>
            <p:nvPr/>
          </p:nvSpPr>
          <p:spPr>
            <a:xfrm>
              <a:off x="7792681" y="4269317"/>
              <a:ext cx="21812" cy="82391"/>
            </a:xfrm>
            <a:custGeom>
              <a:avLst/>
              <a:gdLst/>
              <a:ahLst/>
              <a:cxnLst/>
              <a:rect l="l" t="t" r="r" b="b"/>
              <a:pathLst>
                <a:path w="21812" h="82391" extrusionOk="0">
                  <a:moveTo>
                    <a:pt x="14193" y="0"/>
                  </a:moveTo>
                  <a:cubicBezTo>
                    <a:pt x="9430" y="0"/>
                    <a:pt x="5429" y="4000"/>
                    <a:pt x="5429" y="8858"/>
                  </a:cubicBezTo>
                  <a:lnTo>
                    <a:pt x="5429" y="71914"/>
                  </a:lnTo>
                  <a:cubicBezTo>
                    <a:pt x="5429" y="75724"/>
                    <a:pt x="3239" y="79343"/>
                    <a:pt x="0" y="81248"/>
                  </a:cubicBezTo>
                  <a:lnTo>
                    <a:pt x="667" y="81629"/>
                  </a:lnTo>
                  <a:lnTo>
                    <a:pt x="953" y="81629"/>
                  </a:lnTo>
                  <a:cubicBezTo>
                    <a:pt x="953" y="81629"/>
                    <a:pt x="1810" y="82010"/>
                    <a:pt x="1810" y="82010"/>
                  </a:cubicBezTo>
                  <a:lnTo>
                    <a:pt x="2763" y="82010"/>
                  </a:lnTo>
                  <a:cubicBezTo>
                    <a:pt x="2763" y="82010"/>
                    <a:pt x="2858" y="82105"/>
                    <a:pt x="2858" y="82105"/>
                  </a:cubicBezTo>
                  <a:lnTo>
                    <a:pt x="3810" y="82391"/>
                  </a:lnTo>
                  <a:lnTo>
                    <a:pt x="5144" y="82391"/>
                  </a:lnTo>
                  <a:cubicBezTo>
                    <a:pt x="11145" y="82391"/>
                    <a:pt x="16002" y="77629"/>
                    <a:pt x="16097" y="71628"/>
                  </a:cubicBezTo>
                  <a:lnTo>
                    <a:pt x="16097" y="5905"/>
                  </a:lnTo>
                  <a:cubicBezTo>
                    <a:pt x="16097" y="2572"/>
                    <a:pt x="18669" y="0"/>
                    <a:pt x="21813" y="0"/>
                  </a:cubicBezTo>
                  <a:lnTo>
                    <a:pt x="141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550;p68">
              <a:extLst>
                <a:ext uri="{FF2B5EF4-FFF2-40B4-BE49-F238E27FC236}">
                  <a16:creationId xmlns:a16="http://schemas.microsoft.com/office/drawing/2014/main" id="{D71AE080-9C7B-C6AC-8392-8C657219722D}"/>
                </a:ext>
              </a:extLst>
            </p:cNvPr>
            <p:cNvSpPr/>
            <p:nvPr/>
          </p:nvSpPr>
          <p:spPr>
            <a:xfrm>
              <a:off x="7821312" y="4174353"/>
              <a:ext cx="56618" cy="56864"/>
            </a:xfrm>
            <a:custGeom>
              <a:avLst/>
              <a:gdLst/>
              <a:ahLst/>
              <a:cxnLst/>
              <a:rect l="l" t="t" r="r" b="b"/>
              <a:pathLst>
                <a:path w="56618" h="56864" extrusionOk="0">
                  <a:moveTo>
                    <a:pt x="28043" y="56864"/>
                  </a:moveTo>
                  <a:cubicBezTo>
                    <a:pt x="30806" y="56864"/>
                    <a:pt x="33568" y="56293"/>
                    <a:pt x="36234" y="55531"/>
                  </a:cubicBezTo>
                  <a:cubicBezTo>
                    <a:pt x="36997" y="55340"/>
                    <a:pt x="37759" y="55150"/>
                    <a:pt x="38521" y="54864"/>
                  </a:cubicBezTo>
                  <a:cubicBezTo>
                    <a:pt x="39283" y="54578"/>
                    <a:pt x="40045" y="54102"/>
                    <a:pt x="40712" y="53721"/>
                  </a:cubicBezTo>
                  <a:cubicBezTo>
                    <a:pt x="41474" y="53340"/>
                    <a:pt x="42331" y="52959"/>
                    <a:pt x="43093" y="52483"/>
                  </a:cubicBezTo>
                  <a:cubicBezTo>
                    <a:pt x="44140" y="51911"/>
                    <a:pt x="44998" y="51149"/>
                    <a:pt x="45950" y="50387"/>
                  </a:cubicBezTo>
                  <a:cubicBezTo>
                    <a:pt x="46331" y="50101"/>
                    <a:pt x="46808" y="49816"/>
                    <a:pt x="47188" y="49435"/>
                  </a:cubicBezTo>
                  <a:cubicBezTo>
                    <a:pt x="48236" y="48577"/>
                    <a:pt x="49094" y="47530"/>
                    <a:pt x="49951" y="46482"/>
                  </a:cubicBezTo>
                  <a:cubicBezTo>
                    <a:pt x="50141" y="46196"/>
                    <a:pt x="50427" y="46006"/>
                    <a:pt x="50617" y="45720"/>
                  </a:cubicBezTo>
                  <a:cubicBezTo>
                    <a:pt x="51379" y="44672"/>
                    <a:pt x="52142" y="43529"/>
                    <a:pt x="52808" y="42386"/>
                  </a:cubicBezTo>
                  <a:cubicBezTo>
                    <a:pt x="53094" y="42005"/>
                    <a:pt x="53285" y="41529"/>
                    <a:pt x="53475" y="41148"/>
                  </a:cubicBezTo>
                  <a:cubicBezTo>
                    <a:pt x="53951" y="40100"/>
                    <a:pt x="54428" y="39052"/>
                    <a:pt x="54808" y="38005"/>
                  </a:cubicBezTo>
                  <a:cubicBezTo>
                    <a:pt x="55094" y="37243"/>
                    <a:pt x="55380" y="36481"/>
                    <a:pt x="55571" y="35719"/>
                  </a:cubicBezTo>
                  <a:cubicBezTo>
                    <a:pt x="55761" y="34862"/>
                    <a:pt x="55951" y="34099"/>
                    <a:pt x="56142" y="33147"/>
                  </a:cubicBezTo>
                  <a:cubicBezTo>
                    <a:pt x="56237" y="32575"/>
                    <a:pt x="56427" y="32004"/>
                    <a:pt x="56523" y="31432"/>
                  </a:cubicBezTo>
                  <a:cubicBezTo>
                    <a:pt x="56523" y="30861"/>
                    <a:pt x="56523" y="30289"/>
                    <a:pt x="56523" y="29718"/>
                  </a:cubicBezTo>
                  <a:cubicBezTo>
                    <a:pt x="56523" y="29242"/>
                    <a:pt x="56618" y="28861"/>
                    <a:pt x="56618" y="28384"/>
                  </a:cubicBezTo>
                  <a:cubicBezTo>
                    <a:pt x="56618" y="27908"/>
                    <a:pt x="56523" y="27432"/>
                    <a:pt x="56427" y="26956"/>
                  </a:cubicBezTo>
                  <a:cubicBezTo>
                    <a:pt x="56427" y="26003"/>
                    <a:pt x="56333" y="24955"/>
                    <a:pt x="56142" y="24003"/>
                  </a:cubicBezTo>
                  <a:cubicBezTo>
                    <a:pt x="55951" y="22955"/>
                    <a:pt x="55761" y="22003"/>
                    <a:pt x="55475" y="21050"/>
                  </a:cubicBezTo>
                  <a:cubicBezTo>
                    <a:pt x="55284" y="20193"/>
                    <a:pt x="54999" y="19336"/>
                    <a:pt x="54713" y="18574"/>
                  </a:cubicBezTo>
                  <a:cubicBezTo>
                    <a:pt x="54332" y="17526"/>
                    <a:pt x="53856" y="16669"/>
                    <a:pt x="53380" y="15716"/>
                  </a:cubicBezTo>
                  <a:cubicBezTo>
                    <a:pt x="52999" y="14954"/>
                    <a:pt x="52618" y="14288"/>
                    <a:pt x="52237" y="13525"/>
                  </a:cubicBezTo>
                  <a:cubicBezTo>
                    <a:pt x="51665" y="12573"/>
                    <a:pt x="50999" y="11811"/>
                    <a:pt x="50332" y="10954"/>
                  </a:cubicBezTo>
                  <a:cubicBezTo>
                    <a:pt x="49856" y="10287"/>
                    <a:pt x="49284" y="9620"/>
                    <a:pt x="48808" y="9049"/>
                  </a:cubicBezTo>
                  <a:cubicBezTo>
                    <a:pt x="48046" y="8287"/>
                    <a:pt x="47284" y="7620"/>
                    <a:pt x="46522" y="6953"/>
                  </a:cubicBezTo>
                  <a:cubicBezTo>
                    <a:pt x="45855" y="6382"/>
                    <a:pt x="45283" y="5810"/>
                    <a:pt x="44617" y="5334"/>
                  </a:cubicBezTo>
                  <a:cubicBezTo>
                    <a:pt x="43760" y="4763"/>
                    <a:pt x="42807" y="4286"/>
                    <a:pt x="41950" y="3715"/>
                  </a:cubicBezTo>
                  <a:cubicBezTo>
                    <a:pt x="41188" y="3334"/>
                    <a:pt x="40521" y="2857"/>
                    <a:pt x="39759" y="2476"/>
                  </a:cubicBezTo>
                  <a:cubicBezTo>
                    <a:pt x="38711" y="2000"/>
                    <a:pt x="37568" y="1714"/>
                    <a:pt x="36425" y="1333"/>
                  </a:cubicBezTo>
                  <a:cubicBezTo>
                    <a:pt x="35663" y="1143"/>
                    <a:pt x="34996" y="857"/>
                    <a:pt x="34235" y="667"/>
                  </a:cubicBezTo>
                  <a:cubicBezTo>
                    <a:pt x="32329" y="286"/>
                    <a:pt x="30329" y="0"/>
                    <a:pt x="28329" y="0"/>
                  </a:cubicBezTo>
                  <a:cubicBezTo>
                    <a:pt x="3183" y="0"/>
                    <a:pt x="-9485" y="30480"/>
                    <a:pt x="8326" y="48387"/>
                  </a:cubicBezTo>
                  <a:cubicBezTo>
                    <a:pt x="14042" y="54197"/>
                    <a:pt x="21185" y="56769"/>
                    <a:pt x="28138" y="567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551;p68">
              <a:extLst>
                <a:ext uri="{FF2B5EF4-FFF2-40B4-BE49-F238E27FC236}">
                  <a16:creationId xmlns:a16="http://schemas.microsoft.com/office/drawing/2014/main" id="{2E9E339E-EA75-7567-1ACB-207BA8494A12}"/>
                </a:ext>
              </a:extLst>
            </p:cNvPr>
            <p:cNvSpPr/>
            <p:nvPr/>
          </p:nvSpPr>
          <p:spPr>
            <a:xfrm>
              <a:off x="7787345" y="4235503"/>
              <a:ext cx="124779" cy="229838"/>
            </a:xfrm>
            <a:custGeom>
              <a:avLst/>
              <a:gdLst/>
              <a:ahLst/>
              <a:cxnLst/>
              <a:rect l="l" t="t" r="r" b="b"/>
              <a:pathLst>
                <a:path w="124779" h="229838" extrusionOk="0">
                  <a:moveTo>
                    <a:pt x="91156" y="476"/>
                  </a:moveTo>
                  <a:lnTo>
                    <a:pt x="33339" y="476"/>
                  </a:lnTo>
                  <a:cubicBezTo>
                    <a:pt x="14861" y="476"/>
                    <a:pt x="-188" y="15335"/>
                    <a:pt x="2" y="33814"/>
                  </a:cubicBezTo>
                  <a:lnTo>
                    <a:pt x="2" y="105156"/>
                  </a:lnTo>
                  <a:cubicBezTo>
                    <a:pt x="-94" y="111062"/>
                    <a:pt x="4383" y="115824"/>
                    <a:pt x="10289" y="116205"/>
                  </a:cubicBezTo>
                  <a:lnTo>
                    <a:pt x="10575" y="116205"/>
                  </a:lnTo>
                  <a:cubicBezTo>
                    <a:pt x="16480" y="116205"/>
                    <a:pt x="21433" y="111443"/>
                    <a:pt x="21433" y="105442"/>
                  </a:cubicBezTo>
                  <a:lnTo>
                    <a:pt x="21433" y="39719"/>
                  </a:lnTo>
                  <a:cubicBezTo>
                    <a:pt x="21243" y="35624"/>
                    <a:pt x="24291" y="33528"/>
                    <a:pt x="27338" y="33528"/>
                  </a:cubicBezTo>
                  <a:cubicBezTo>
                    <a:pt x="30387" y="33528"/>
                    <a:pt x="33339" y="35624"/>
                    <a:pt x="33054" y="39719"/>
                  </a:cubicBezTo>
                  <a:lnTo>
                    <a:pt x="33054" y="218885"/>
                  </a:lnTo>
                  <a:cubicBezTo>
                    <a:pt x="33054" y="222980"/>
                    <a:pt x="35340" y="226504"/>
                    <a:pt x="38673" y="228410"/>
                  </a:cubicBezTo>
                  <a:cubicBezTo>
                    <a:pt x="38673" y="228410"/>
                    <a:pt x="38673" y="228410"/>
                    <a:pt x="38673" y="228410"/>
                  </a:cubicBezTo>
                  <a:lnTo>
                    <a:pt x="38959" y="228600"/>
                  </a:lnTo>
                  <a:cubicBezTo>
                    <a:pt x="38959" y="228600"/>
                    <a:pt x="39340" y="228791"/>
                    <a:pt x="39531" y="228886"/>
                  </a:cubicBezTo>
                  <a:lnTo>
                    <a:pt x="39626" y="228886"/>
                  </a:lnTo>
                  <a:cubicBezTo>
                    <a:pt x="39626" y="228886"/>
                    <a:pt x="40293" y="229171"/>
                    <a:pt x="40293" y="229171"/>
                  </a:cubicBezTo>
                  <a:lnTo>
                    <a:pt x="40578" y="229171"/>
                  </a:lnTo>
                  <a:lnTo>
                    <a:pt x="41245" y="229457"/>
                  </a:lnTo>
                  <a:lnTo>
                    <a:pt x="42197" y="229457"/>
                  </a:lnTo>
                  <a:cubicBezTo>
                    <a:pt x="42197" y="229457"/>
                    <a:pt x="42960" y="229838"/>
                    <a:pt x="43341" y="229838"/>
                  </a:cubicBezTo>
                  <a:lnTo>
                    <a:pt x="43626" y="229838"/>
                  </a:lnTo>
                  <a:cubicBezTo>
                    <a:pt x="46770" y="229838"/>
                    <a:pt x="49532" y="228505"/>
                    <a:pt x="51532" y="226504"/>
                  </a:cubicBezTo>
                  <a:cubicBezTo>
                    <a:pt x="52294" y="225743"/>
                    <a:pt x="52866" y="224790"/>
                    <a:pt x="53342" y="223838"/>
                  </a:cubicBezTo>
                  <a:cubicBezTo>
                    <a:pt x="53437" y="223647"/>
                    <a:pt x="53628" y="223456"/>
                    <a:pt x="53723" y="223266"/>
                  </a:cubicBezTo>
                  <a:cubicBezTo>
                    <a:pt x="54294" y="221933"/>
                    <a:pt x="54675" y="220504"/>
                    <a:pt x="54675" y="218885"/>
                  </a:cubicBezTo>
                  <a:lnTo>
                    <a:pt x="54675" y="141351"/>
                  </a:lnTo>
                  <a:cubicBezTo>
                    <a:pt x="54675" y="140779"/>
                    <a:pt x="54866" y="140208"/>
                    <a:pt x="54961" y="139637"/>
                  </a:cubicBezTo>
                  <a:cubicBezTo>
                    <a:pt x="56009" y="136112"/>
                    <a:pt x="58962" y="134207"/>
                    <a:pt x="62105" y="134207"/>
                  </a:cubicBezTo>
                  <a:cubicBezTo>
                    <a:pt x="65725" y="134207"/>
                    <a:pt x="69344" y="136588"/>
                    <a:pt x="69725" y="141256"/>
                  </a:cubicBezTo>
                  <a:lnTo>
                    <a:pt x="69725" y="218885"/>
                  </a:lnTo>
                  <a:cubicBezTo>
                    <a:pt x="69725" y="222980"/>
                    <a:pt x="72106" y="226409"/>
                    <a:pt x="75440" y="228124"/>
                  </a:cubicBezTo>
                  <a:cubicBezTo>
                    <a:pt x="75440" y="228124"/>
                    <a:pt x="75440" y="228124"/>
                    <a:pt x="75440" y="228124"/>
                  </a:cubicBezTo>
                  <a:lnTo>
                    <a:pt x="75821" y="228410"/>
                  </a:lnTo>
                  <a:lnTo>
                    <a:pt x="76012" y="228410"/>
                  </a:lnTo>
                  <a:cubicBezTo>
                    <a:pt x="76012" y="228410"/>
                    <a:pt x="76297" y="228600"/>
                    <a:pt x="76488" y="228695"/>
                  </a:cubicBezTo>
                  <a:lnTo>
                    <a:pt x="76964" y="228981"/>
                  </a:lnTo>
                  <a:lnTo>
                    <a:pt x="77345" y="228981"/>
                  </a:lnTo>
                  <a:cubicBezTo>
                    <a:pt x="77345" y="228981"/>
                    <a:pt x="77726" y="229267"/>
                    <a:pt x="77726" y="229267"/>
                  </a:cubicBezTo>
                  <a:lnTo>
                    <a:pt x="78298" y="229267"/>
                  </a:lnTo>
                  <a:cubicBezTo>
                    <a:pt x="78298" y="229267"/>
                    <a:pt x="78583" y="229362"/>
                    <a:pt x="78583" y="229362"/>
                  </a:cubicBezTo>
                  <a:lnTo>
                    <a:pt x="79441" y="229362"/>
                  </a:lnTo>
                  <a:cubicBezTo>
                    <a:pt x="79441" y="229362"/>
                    <a:pt x="80679" y="229457"/>
                    <a:pt x="80679" y="229457"/>
                  </a:cubicBezTo>
                  <a:cubicBezTo>
                    <a:pt x="82012" y="229457"/>
                    <a:pt x="83346" y="229076"/>
                    <a:pt x="84584" y="228600"/>
                  </a:cubicBezTo>
                  <a:cubicBezTo>
                    <a:pt x="84584" y="228600"/>
                    <a:pt x="84775" y="228600"/>
                    <a:pt x="84870" y="228505"/>
                  </a:cubicBezTo>
                  <a:cubicBezTo>
                    <a:pt x="87156" y="227552"/>
                    <a:pt x="89061" y="226028"/>
                    <a:pt x="90108" y="223838"/>
                  </a:cubicBezTo>
                  <a:cubicBezTo>
                    <a:pt x="90204" y="223456"/>
                    <a:pt x="90489" y="223171"/>
                    <a:pt x="90680" y="222885"/>
                  </a:cubicBezTo>
                  <a:cubicBezTo>
                    <a:pt x="91061" y="221837"/>
                    <a:pt x="91347" y="220789"/>
                    <a:pt x="91347" y="219742"/>
                  </a:cubicBezTo>
                  <a:lnTo>
                    <a:pt x="91347" y="39338"/>
                  </a:lnTo>
                  <a:cubicBezTo>
                    <a:pt x="91347" y="36004"/>
                    <a:pt x="94109" y="33433"/>
                    <a:pt x="97252" y="33433"/>
                  </a:cubicBezTo>
                  <a:lnTo>
                    <a:pt x="95538" y="33433"/>
                  </a:lnTo>
                  <a:cubicBezTo>
                    <a:pt x="96109" y="33338"/>
                    <a:pt x="96585" y="33147"/>
                    <a:pt x="97157" y="33147"/>
                  </a:cubicBezTo>
                  <a:cubicBezTo>
                    <a:pt x="100205" y="33147"/>
                    <a:pt x="103253" y="35243"/>
                    <a:pt x="103062" y="39338"/>
                  </a:cubicBezTo>
                  <a:lnTo>
                    <a:pt x="103062" y="105061"/>
                  </a:lnTo>
                  <a:cubicBezTo>
                    <a:pt x="103062" y="110014"/>
                    <a:pt x="106396" y="114014"/>
                    <a:pt x="110968" y="115253"/>
                  </a:cubicBezTo>
                  <a:cubicBezTo>
                    <a:pt x="111444" y="115443"/>
                    <a:pt x="111921" y="115443"/>
                    <a:pt x="112492" y="115538"/>
                  </a:cubicBezTo>
                  <a:cubicBezTo>
                    <a:pt x="112969" y="115538"/>
                    <a:pt x="113350" y="115824"/>
                    <a:pt x="113826" y="115824"/>
                  </a:cubicBezTo>
                  <a:cubicBezTo>
                    <a:pt x="114112" y="115824"/>
                    <a:pt x="114397" y="115634"/>
                    <a:pt x="114683" y="115634"/>
                  </a:cubicBezTo>
                  <a:cubicBezTo>
                    <a:pt x="120017" y="115348"/>
                    <a:pt x="124780" y="111062"/>
                    <a:pt x="124780" y="104966"/>
                  </a:cubicBezTo>
                  <a:lnTo>
                    <a:pt x="124780" y="33338"/>
                  </a:lnTo>
                  <a:cubicBezTo>
                    <a:pt x="124780" y="14859"/>
                    <a:pt x="109921" y="0"/>
                    <a:pt x="9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20C99BCF-71B7-F94D-A95E-36EA3EAAB38F}"/>
              </a:ext>
            </a:extLst>
          </p:cNvPr>
          <p:cNvSpPr txBox="1"/>
          <p:nvPr/>
        </p:nvSpPr>
        <p:spPr>
          <a:xfrm>
            <a:off x="6776106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Environnements dangereux</a:t>
            </a:r>
          </a:p>
        </p:txBody>
      </p:sp>
      <p:sp>
        <p:nvSpPr>
          <p:cNvPr id="43" name="Google Shape;946;p50">
            <a:extLst>
              <a:ext uri="{FF2B5EF4-FFF2-40B4-BE49-F238E27FC236}">
                <a16:creationId xmlns:a16="http://schemas.microsoft.com/office/drawing/2014/main" id="{ED936D8D-6A33-5C6A-A634-5997C24BBEF4}"/>
              </a:ext>
            </a:extLst>
          </p:cNvPr>
          <p:cNvSpPr/>
          <p:nvPr/>
        </p:nvSpPr>
        <p:spPr>
          <a:xfrm>
            <a:off x="7919150" y="7012378"/>
            <a:ext cx="2449700" cy="2024016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/>
          </a:p>
        </p:txBody>
      </p:sp>
      <p:pic>
        <p:nvPicPr>
          <p:cNvPr id="92" name="Google Shape;92;p11">
            <a:extLst>
              <a:ext uri="{FF2B5EF4-FFF2-40B4-BE49-F238E27FC236}">
                <a16:creationId xmlns:a16="http://schemas.microsoft.com/office/drawing/2014/main" id="{27F45B11-D4A2-548B-B1B7-EDEF1B3A33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79460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F791CF0-3B76-16D4-03B2-EDA35017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4BC3CF4-3D39-0830-4702-B8FC4519C6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A0BE54E5-413C-9422-9663-652C84C5F8DA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A24E9304-7631-D028-3D1A-64C8BDE6E1F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6B9619EA-15C7-6144-85E4-A773D344EB21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03D7545F-6D2F-49F7-7227-C4FE63D2EB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9316844-9248-BED0-4AA3-3C08C5D808BB}"/>
              </a:ext>
            </a:extLst>
          </p:cNvPr>
          <p:cNvSpPr txBox="1"/>
          <p:nvPr/>
        </p:nvSpPr>
        <p:spPr>
          <a:xfrm>
            <a:off x="2388358" y="4362450"/>
            <a:ext cx="93954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Architecture</a:t>
            </a:r>
            <a:r>
              <a:rPr lang="fr-CH" sz="72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du projet</a:t>
            </a:r>
            <a:endParaRPr lang="fr-CH" sz="72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C298A2D-3268-AD7E-DB5B-ED35806A524D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1AFA5B6-60D2-38C6-6534-2E04FC616085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002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E864D32-11EF-6E29-EACB-BAB1BA4EF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5</a:t>
            </a:fld>
            <a:r>
              <a:rPr lang="fr-CH" sz="2400" dirty="0">
                <a:solidFill>
                  <a:schemeClr val="bg1"/>
                </a:solidFill>
              </a:rPr>
              <a:t>/20</a:t>
            </a:r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7688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D5495F8-B0EA-D0FF-FD0F-0A8D43CF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3;p11">
            <a:extLst>
              <a:ext uri="{FF2B5EF4-FFF2-40B4-BE49-F238E27FC236}">
                <a16:creationId xmlns:a16="http://schemas.microsoft.com/office/drawing/2014/main" id="{8CC33BA2-ADB6-0B32-F4F0-840F53B9DB33}"/>
              </a:ext>
            </a:extLst>
          </p:cNvPr>
          <p:cNvGrpSpPr/>
          <p:nvPr/>
        </p:nvGrpSpPr>
        <p:grpSpPr>
          <a:xfrm>
            <a:off x="1028700" y="1366877"/>
            <a:ext cx="6809014" cy="2334264"/>
            <a:chOff x="0" y="0"/>
            <a:chExt cx="1389053" cy="1389053"/>
          </a:xfrm>
        </p:grpSpPr>
        <p:sp>
          <p:nvSpPr>
            <p:cNvPr id="5" name="Google Shape;84;p11">
              <a:extLst>
                <a:ext uri="{FF2B5EF4-FFF2-40B4-BE49-F238E27FC236}">
                  <a16:creationId xmlns:a16="http://schemas.microsoft.com/office/drawing/2014/main" id="{861A95C2-C94F-B1CD-3823-C5A76C2B35E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6" name="Google Shape;85;p11">
              <a:extLst>
                <a:ext uri="{FF2B5EF4-FFF2-40B4-BE49-F238E27FC236}">
                  <a16:creationId xmlns:a16="http://schemas.microsoft.com/office/drawing/2014/main" id="{999DC743-3B92-F0F7-D7C0-5288F6AE82E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Frontend principalement constitué de documents utilisant </a:t>
              </a:r>
              <a:r>
                <a:rPr lang="fr-CH" sz="2400" b="0" i="0" u="none" strike="noStrike" cap="none" noProof="0" err="1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JavaFX</a:t>
              </a: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et FXML pour les vues</a:t>
              </a:r>
            </a:p>
          </p:txBody>
        </p:sp>
      </p:grpSp>
      <p:grpSp>
        <p:nvGrpSpPr>
          <p:cNvPr id="7" name="Google Shape;86;p11">
            <a:extLst>
              <a:ext uri="{FF2B5EF4-FFF2-40B4-BE49-F238E27FC236}">
                <a16:creationId xmlns:a16="http://schemas.microsoft.com/office/drawing/2014/main" id="{C1346E76-BED7-4D30-BC31-FA2678CE5ED5}"/>
              </a:ext>
            </a:extLst>
          </p:cNvPr>
          <p:cNvGrpSpPr/>
          <p:nvPr/>
        </p:nvGrpSpPr>
        <p:grpSpPr>
          <a:xfrm>
            <a:off x="1028700" y="4281525"/>
            <a:ext cx="6809013" cy="2318259"/>
            <a:chOff x="0" y="0"/>
            <a:chExt cx="1389053" cy="1389053"/>
          </a:xfrm>
        </p:grpSpPr>
        <p:sp>
          <p:nvSpPr>
            <p:cNvPr id="8" name="Google Shape;87;p11">
              <a:extLst>
                <a:ext uri="{FF2B5EF4-FFF2-40B4-BE49-F238E27FC236}">
                  <a16:creationId xmlns:a16="http://schemas.microsoft.com/office/drawing/2014/main" id="{866BD959-18EE-64C7-8BB1-AB598E1AC9B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9" name="Google Shape;88;p11">
              <a:extLst>
                <a:ext uri="{FF2B5EF4-FFF2-40B4-BE49-F238E27FC236}">
                  <a16:creationId xmlns:a16="http://schemas.microsoft.com/office/drawing/2014/main" id="{A3C97EC4-22D2-B000-4ACF-4B5A64CF427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Backend constitué principalement de Java pour le traitement</a:t>
              </a:r>
              <a:r>
                <a:rPr lang="fr-CH" sz="240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des données</a:t>
              </a:r>
              <a:endParaRPr lang="fr-CH" sz="2400" b="0" i="0" u="none" strike="noStrike" cap="none" noProof="0">
                <a:solidFill>
                  <a:schemeClr val="bg1"/>
                </a:solidFill>
                <a:latin typeface="Alatsi" panose="020B0604020202020204" charset="0"/>
                <a:ea typeface="Calibri"/>
                <a:cs typeface="Alatsi" panose="020B0604020202020204" charset="0"/>
                <a:sym typeface="Calibri"/>
              </a:endParaRPr>
            </a:p>
          </p:txBody>
        </p:sp>
      </p:grpSp>
      <p:grpSp>
        <p:nvGrpSpPr>
          <p:cNvPr id="10" name="Google Shape;89;p11">
            <a:extLst>
              <a:ext uri="{FF2B5EF4-FFF2-40B4-BE49-F238E27FC236}">
                <a16:creationId xmlns:a16="http://schemas.microsoft.com/office/drawing/2014/main" id="{18D27B5D-A658-3B07-B64B-5BE4ACE89413}"/>
              </a:ext>
            </a:extLst>
          </p:cNvPr>
          <p:cNvGrpSpPr/>
          <p:nvPr/>
        </p:nvGrpSpPr>
        <p:grpSpPr>
          <a:xfrm>
            <a:off x="1028699" y="7180168"/>
            <a:ext cx="6809013" cy="2302362"/>
            <a:chOff x="0" y="0"/>
            <a:chExt cx="1389053" cy="1389053"/>
          </a:xfrm>
        </p:grpSpPr>
        <p:sp>
          <p:nvSpPr>
            <p:cNvPr id="11" name="Google Shape;90;p11">
              <a:extLst>
                <a:ext uri="{FF2B5EF4-FFF2-40B4-BE49-F238E27FC236}">
                  <a16:creationId xmlns:a16="http://schemas.microsoft.com/office/drawing/2014/main" id="{2D9C8016-6E17-10C0-094F-25F517C7418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12" name="Google Shape;91;p11">
              <a:extLst>
                <a:ext uri="{FF2B5EF4-FFF2-40B4-BE49-F238E27FC236}">
                  <a16:creationId xmlns:a16="http://schemas.microsoft.com/office/drawing/2014/main" id="{53E7FD8B-C25F-DDC7-50D6-ED9B07B3624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Utilisation d’un robot 7Links et les librairies qui sont disponibles pour le faire fonctionner</a:t>
              </a:r>
            </a:p>
          </p:txBody>
        </p:sp>
      </p:grpSp>
      <p:pic>
        <p:nvPicPr>
          <p:cNvPr id="195" name="Google Shape;195;p18">
            <a:extLst>
              <a:ext uri="{FF2B5EF4-FFF2-40B4-BE49-F238E27FC236}">
                <a16:creationId xmlns:a16="http://schemas.microsoft.com/office/drawing/2014/main" id="{CC425AD5-C61D-B741-11A0-064CECF8CA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8">
            <a:extLst>
              <a:ext uri="{FF2B5EF4-FFF2-40B4-BE49-F238E27FC236}">
                <a16:creationId xmlns:a16="http://schemas.microsoft.com/office/drawing/2014/main" id="{B52D047C-9E88-C26C-4F84-D10852825E77}"/>
              </a:ext>
            </a:extLst>
          </p:cNvPr>
          <p:cNvCxnSpPr>
            <a:cxnSpLocks/>
          </p:cNvCxnSpPr>
          <p:nvPr/>
        </p:nvCxnSpPr>
        <p:spPr>
          <a:xfrm>
            <a:off x="1028700" y="1047750"/>
            <a:ext cx="1643286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32A0D2-8716-6A4A-0925-38C6FA4879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0030" y="9590087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6</a:t>
            </a:fld>
            <a:r>
              <a:rPr lang="fr-CH" sz="2400" dirty="0"/>
              <a:t>/20</a:t>
            </a:r>
            <a:endParaRPr lang="fr-CH" sz="2400" noProof="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55ED648-AA24-9A2A-8488-95B0BCE0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36" y="2095501"/>
            <a:ext cx="9154928" cy="671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02753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0B65A27-FD31-3085-FDC9-B00207BF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02B558AB-0618-1428-97CD-154BF2E10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FB3E6885-5241-4EA1-2FC9-2781BC0D7FDB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46B4617-D350-5DC0-08CB-3AEB7566E188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B414802B-4D8E-79A8-D5AD-14FCE3C5B2AE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BF8E310B-1532-5C0D-EFC0-FD0CE34141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703A083-33BA-5FA7-384F-010EE6FC60BC}"/>
              </a:ext>
            </a:extLst>
          </p:cNvPr>
          <p:cNvSpPr txBox="1"/>
          <p:nvPr/>
        </p:nvSpPr>
        <p:spPr>
          <a:xfrm>
            <a:off x="2649870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Explication du projet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09EC8ED0-5153-B14C-42AC-65F36DBFF699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18BD176E-9FE5-F227-9D5E-4B8791F6417D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57EDF0-8C6C-5498-4602-B113E12663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7</a:t>
            </a:fld>
            <a:r>
              <a:rPr lang="fr-CH" sz="2400" dirty="0">
                <a:solidFill>
                  <a:schemeClr val="bg1"/>
                </a:solidFill>
              </a:rPr>
              <a:t>/20</a:t>
            </a:r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86937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rcRect r="16325"/>
          <a:stretch>
            <a:fillRect/>
          </a:stretch>
        </p:blipFill>
        <p:spPr>
          <a:xfrm>
            <a:off x="9680375" y="0"/>
            <a:ext cx="860762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0"/>
          <p:cNvCxnSpPr>
            <a:cxnSpLocks/>
          </p:cNvCxnSpPr>
          <p:nvPr/>
        </p:nvCxnSpPr>
        <p:spPr>
          <a:xfrm>
            <a:off x="900751" y="645585"/>
            <a:ext cx="759014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1E8850-2246-268D-CC9E-59ED359212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47325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8</a:t>
            </a:fld>
            <a:r>
              <a:rPr lang="fr-CH" sz="2400" dirty="0"/>
              <a:t>/20</a:t>
            </a:r>
            <a:endParaRPr lang="fr-CH" sz="2400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8DF764-3FC1-E044-C4CC-EC80B894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1770593"/>
            <a:ext cx="7458075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8EAB45-5121-8FB0-5DB7-ABDDC0C5F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4D1E122D-7E7E-A72D-6986-B4758829C0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E0984B5C-9AD6-7D75-2BAF-EC1AB1CDC397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0264750F-977A-B24D-2417-014ABF88477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A2C62D6B-3390-F590-0E30-C2C58F7E0316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9EE86B47-1C45-817D-AB3A-A5BC09EDA6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7E32CD37-5573-293C-C6A2-8187EE00BA23}"/>
              </a:ext>
            </a:extLst>
          </p:cNvPr>
          <p:cNvSpPr txBox="1"/>
          <p:nvPr/>
        </p:nvSpPr>
        <p:spPr>
          <a:xfrm>
            <a:off x="2649870" y="4362450"/>
            <a:ext cx="913042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Maquettes</a:t>
            </a:r>
            <a:endParaRPr lang="fr-CH" sz="96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F2C597BC-DD47-F21D-4379-F6E9D0E5EBA1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B9A0AEC-9B64-DDFE-1DAC-EAD1C091E65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004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CA0CF4-117B-589C-D3D3-DB16B2F8D6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9</a:t>
            </a:fld>
            <a:r>
              <a:rPr lang="fr-CH" sz="2400" dirty="0">
                <a:solidFill>
                  <a:schemeClr val="bg1"/>
                </a:solidFill>
              </a:rPr>
              <a:t>/20</a:t>
            </a:r>
            <a:endParaRPr lang="fr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52703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Personnalisé</PresentationFormat>
  <Paragraphs>96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Alatsi</vt:lpstr>
      <vt:lpstr>Courier Prime</vt:lpstr>
      <vt:lpstr>Calibri</vt:lpstr>
      <vt:lpstr>Berlin Sans FB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Magliani Lorenzo</cp:lastModifiedBy>
  <cp:revision>1</cp:revision>
  <dcterms:modified xsi:type="dcterms:W3CDTF">2026-01-16T12:41:06Z</dcterms:modified>
</cp:coreProperties>
</file>